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2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3.xml" ContentType="application/vnd.openxmlformats-officedocument.theme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theme/theme4.xml" ContentType="application/vnd.openxmlformats-officedocument.theme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theme/theme5.xml" ContentType="application/vnd.openxmlformats-officedocument.theme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theme/theme6.xml" ContentType="application/vnd.openxmlformats-officedocument.theme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theme/theme7.xml" ContentType="application/vnd.openxmlformats-officedocument.theme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theme/theme8.xml" ContentType="application/vnd.openxmlformats-officedocument.theme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447" r:id="rId1"/>
    <p:sldMasterId id="2147485551" r:id="rId2"/>
    <p:sldMasterId id="2147485767" r:id="rId3"/>
    <p:sldMasterId id="2147485818" r:id="rId4"/>
    <p:sldMasterId id="2147485928" r:id="rId5"/>
    <p:sldMasterId id="2147485979" r:id="rId6"/>
    <p:sldMasterId id="2147486031" r:id="rId7"/>
    <p:sldMasterId id="2147486082" r:id="rId8"/>
    <p:sldMasterId id="2147486132" r:id="rId9"/>
  </p:sldMasterIdLst>
  <p:notesMasterIdLst>
    <p:notesMasterId r:id="rId20"/>
  </p:notesMasterIdLst>
  <p:handoutMasterIdLst>
    <p:handoutMasterId r:id="rId21"/>
  </p:handoutMasterIdLst>
  <p:sldIdLst>
    <p:sldId id="2147482275" r:id="rId10"/>
    <p:sldId id="341" r:id="rId11"/>
    <p:sldId id="2147482293" r:id="rId12"/>
    <p:sldId id="2147482294" r:id="rId13"/>
    <p:sldId id="2147482295" r:id="rId14"/>
    <p:sldId id="2147482296" r:id="rId15"/>
    <p:sldId id="2147482297" r:id="rId16"/>
    <p:sldId id="2147482298" r:id="rId17"/>
    <p:sldId id="2147482299" r:id="rId18"/>
    <p:sldId id="2147482277" r:id="rId19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AD1F7"/>
    <a:srgbClr val="FFFFFF"/>
    <a:srgbClr val="D30E16"/>
    <a:srgbClr val="010302"/>
    <a:srgbClr val="091F2C"/>
    <a:srgbClr val="3A4953"/>
    <a:srgbClr val="102531"/>
    <a:srgbClr val="70899C"/>
    <a:srgbClr val="463668"/>
    <a:srgbClr val="A6A6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78" autoAdjust="0"/>
    <p:restoredTop sz="73082" autoAdjust="0"/>
  </p:normalViewPr>
  <p:slideViewPr>
    <p:cSldViewPr snapToGrid="0">
      <p:cViewPr varScale="1">
        <p:scale>
          <a:sx n="92" d="100"/>
          <a:sy n="92" d="100"/>
        </p:scale>
        <p:origin x="114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3031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presProps" Target="pres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commentAuthors" Target="commentAuthors.xml"/><Relationship Id="rId27" Type="http://schemas.microsoft.com/office/2018/10/relationships/authors" Target="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9B53A78-42AB-40C4-AC6F-8C8BA7BD1AF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76CFE64-74BF-42DE-BCE7-C6FF96063A9F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Acquire</a:t>
          </a:r>
          <a:endParaRPr lang="en-NZ" dirty="0">
            <a:solidFill>
              <a:schemeClr val="bg1"/>
            </a:solidFill>
          </a:endParaRPr>
        </a:p>
      </dgm:t>
    </dgm:pt>
    <dgm:pt modelId="{B16D6FEB-AAEF-402C-8860-E81CADC5652D}" type="parTrans" cxnId="{36C0075D-753B-4B73-8653-0B3A45978C6A}">
      <dgm:prSet/>
      <dgm:spPr/>
      <dgm:t>
        <a:bodyPr/>
        <a:lstStyle/>
        <a:p>
          <a:endParaRPr lang="en-NZ"/>
        </a:p>
      </dgm:t>
    </dgm:pt>
    <dgm:pt modelId="{8436E476-F816-42A6-838B-2D0E69955FF0}" type="sibTrans" cxnId="{36C0075D-753B-4B73-8653-0B3A45978C6A}">
      <dgm:prSet/>
      <dgm:spPr/>
      <dgm:t>
        <a:bodyPr/>
        <a:lstStyle/>
        <a:p>
          <a:endParaRPr lang="en-NZ"/>
        </a:p>
      </dgm:t>
    </dgm:pt>
    <dgm:pt modelId="{2E315C70-FF20-4C26-AB40-DF48865E27A5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Catalog</a:t>
          </a:r>
          <a:endParaRPr lang="en-NZ" dirty="0">
            <a:solidFill>
              <a:schemeClr val="bg1"/>
            </a:solidFill>
          </a:endParaRPr>
        </a:p>
      </dgm:t>
    </dgm:pt>
    <dgm:pt modelId="{6E331BF4-7193-47FB-A8A5-83AEF132F33B}" type="parTrans" cxnId="{4AA75782-BFC8-40ED-939E-E18A3DF8D214}">
      <dgm:prSet/>
      <dgm:spPr/>
      <dgm:t>
        <a:bodyPr/>
        <a:lstStyle/>
        <a:p>
          <a:endParaRPr lang="en-NZ"/>
        </a:p>
      </dgm:t>
    </dgm:pt>
    <dgm:pt modelId="{E0E503D3-390C-4758-9A12-6E6D25C2C237}" type="sibTrans" cxnId="{4AA75782-BFC8-40ED-939E-E18A3DF8D214}">
      <dgm:prSet/>
      <dgm:spPr/>
      <dgm:t>
        <a:bodyPr/>
        <a:lstStyle/>
        <a:p>
          <a:endParaRPr lang="en-NZ"/>
        </a:p>
      </dgm:t>
    </dgm:pt>
    <dgm:pt modelId="{AFA03ED3-8A83-4239-8C44-8DA08CB35216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Build</a:t>
          </a:r>
          <a:endParaRPr lang="en-NZ" dirty="0">
            <a:solidFill>
              <a:schemeClr val="bg1"/>
            </a:solidFill>
          </a:endParaRPr>
        </a:p>
      </dgm:t>
    </dgm:pt>
    <dgm:pt modelId="{32AA6535-1BD0-40FB-82D6-CE38AD824A9E}" type="parTrans" cxnId="{30AA641D-2029-4A8F-B6EB-4B7EB2B0099F}">
      <dgm:prSet/>
      <dgm:spPr/>
      <dgm:t>
        <a:bodyPr/>
        <a:lstStyle/>
        <a:p>
          <a:endParaRPr lang="en-NZ"/>
        </a:p>
      </dgm:t>
    </dgm:pt>
    <dgm:pt modelId="{07D9F6C2-90F6-4F01-9A54-C8357230FFCC}" type="sibTrans" cxnId="{30AA641D-2029-4A8F-B6EB-4B7EB2B0099F}">
      <dgm:prSet/>
      <dgm:spPr/>
      <dgm:t>
        <a:bodyPr/>
        <a:lstStyle/>
        <a:p>
          <a:endParaRPr lang="en-NZ"/>
        </a:p>
      </dgm:t>
    </dgm:pt>
    <dgm:pt modelId="{E8F13DF9-C48A-4DDC-AE76-3D5900D6D0F9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Deploy</a:t>
          </a:r>
          <a:endParaRPr lang="en-NZ" dirty="0">
            <a:solidFill>
              <a:schemeClr val="bg1"/>
            </a:solidFill>
          </a:endParaRPr>
        </a:p>
      </dgm:t>
    </dgm:pt>
    <dgm:pt modelId="{014B2AB4-557D-423E-9EE3-F6E519EFD950}" type="parTrans" cxnId="{C2F1D84E-20F6-4D63-8DF9-5180202577FB}">
      <dgm:prSet/>
      <dgm:spPr/>
      <dgm:t>
        <a:bodyPr/>
        <a:lstStyle/>
        <a:p>
          <a:endParaRPr lang="en-NZ"/>
        </a:p>
      </dgm:t>
    </dgm:pt>
    <dgm:pt modelId="{D9704FED-97C4-4A0A-8636-3DBBBCA4EF62}" type="sibTrans" cxnId="{C2F1D84E-20F6-4D63-8DF9-5180202577FB}">
      <dgm:prSet/>
      <dgm:spPr/>
      <dgm:t>
        <a:bodyPr/>
        <a:lstStyle/>
        <a:p>
          <a:endParaRPr lang="en-NZ"/>
        </a:p>
      </dgm:t>
    </dgm:pt>
    <dgm:pt modelId="{FC6C7564-C2C0-4FDD-B0E5-86A7F96DC04C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Run</a:t>
          </a:r>
          <a:endParaRPr lang="en-NZ" dirty="0">
            <a:solidFill>
              <a:schemeClr val="bg1"/>
            </a:solidFill>
          </a:endParaRPr>
        </a:p>
      </dgm:t>
    </dgm:pt>
    <dgm:pt modelId="{D5E72959-4B9A-4097-9D7E-43D54AFA79E6}" type="parTrans" cxnId="{6A89BF0F-7F2D-4F3B-8AC6-BCF1929DAF54}">
      <dgm:prSet/>
      <dgm:spPr/>
      <dgm:t>
        <a:bodyPr/>
        <a:lstStyle/>
        <a:p>
          <a:endParaRPr lang="en-NZ"/>
        </a:p>
      </dgm:t>
    </dgm:pt>
    <dgm:pt modelId="{9A2BDACA-B807-4E9B-898F-C95FE8FB8005}" type="sibTrans" cxnId="{6A89BF0F-7F2D-4F3B-8AC6-BCF1929DAF54}">
      <dgm:prSet/>
      <dgm:spPr/>
      <dgm:t>
        <a:bodyPr/>
        <a:lstStyle/>
        <a:p>
          <a:endParaRPr lang="en-NZ"/>
        </a:p>
      </dgm:t>
    </dgm:pt>
    <dgm:pt modelId="{D2C9E105-647D-4F5A-8899-C2E5110A72BD}" type="pres">
      <dgm:prSet presAssocID="{99B53A78-42AB-40C4-AC6F-8C8BA7BD1AFA}" presName="Name0" presStyleCnt="0">
        <dgm:presLayoutVars>
          <dgm:dir/>
          <dgm:resizeHandles val="exact"/>
        </dgm:presLayoutVars>
      </dgm:prSet>
      <dgm:spPr/>
    </dgm:pt>
    <dgm:pt modelId="{DD8D39D8-4777-4AA2-BB25-D9F70255CAAA}" type="pres">
      <dgm:prSet presAssocID="{876CFE64-74BF-42DE-BCE7-C6FF96063A9F}" presName="node" presStyleLbl="node1" presStyleIdx="0" presStyleCnt="5">
        <dgm:presLayoutVars>
          <dgm:bulletEnabled val="1"/>
        </dgm:presLayoutVars>
      </dgm:prSet>
      <dgm:spPr/>
    </dgm:pt>
    <dgm:pt modelId="{9BFFAE8A-5CE2-440D-9060-80A169EBB030}" type="pres">
      <dgm:prSet presAssocID="{8436E476-F816-42A6-838B-2D0E69955FF0}" presName="sibTrans" presStyleLbl="sibTrans2D1" presStyleIdx="0" presStyleCnt="4"/>
      <dgm:spPr/>
    </dgm:pt>
    <dgm:pt modelId="{3A2C3867-38C0-418F-8B5A-2E0E15A749B2}" type="pres">
      <dgm:prSet presAssocID="{8436E476-F816-42A6-838B-2D0E69955FF0}" presName="connectorText" presStyleLbl="sibTrans2D1" presStyleIdx="0" presStyleCnt="4"/>
      <dgm:spPr/>
    </dgm:pt>
    <dgm:pt modelId="{D3A245FB-F246-45A2-A673-7C5B4E84C58B}" type="pres">
      <dgm:prSet presAssocID="{2E315C70-FF20-4C26-AB40-DF48865E27A5}" presName="node" presStyleLbl="node1" presStyleIdx="1" presStyleCnt="5">
        <dgm:presLayoutVars>
          <dgm:bulletEnabled val="1"/>
        </dgm:presLayoutVars>
      </dgm:prSet>
      <dgm:spPr/>
    </dgm:pt>
    <dgm:pt modelId="{8E40B566-B54E-4522-8E65-106391762B16}" type="pres">
      <dgm:prSet presAssocID="{E0E503D3-390C-4758-9A12-6E6D25C2C237}" presName="sibTrans" presStyleLbl="sibTrans2D1" presStyleIdx="1" presStyleCnt="4"/>
      <dgm:spPr/>
    </dgm:pt>
    <dgm:pt modelId="{A4AA35DD-4EF7-4C69-A2BA-DFF7EE46674A}" type="pres">
      <dgm:prSet presAssocID="{E0E503D3-390C-4758-9A12-6E6D25C2C237}" presName="connectorText" presStyleLbl="sibTrans2D1" presStyleIdx="1" presStyleCnt="4"/>
      <dgm:spPr/>
    </dgm:pt>
    <dgm:pt modelId="{63DBA628-A269-43E1-AA42-91AC31587111}" type="pres">
      <dgm:prSet presAssocID="{AFA03ED3-8A83-4239-8C44-8DA08CB35216}" presName="node" presStyleLbl="node1" presStyleIdx="2" presStyleCnt="5">
        <dgm:presLayoutVars>
          <dgm:bulletEnabled val="1"/>
        </dgm:presLayoutVars>
      </dgm:prSet>
      <dgm:spPr/>
    </dgm:pt>
    <dgm:pt modelId="{63A5DBAC-0098-47F0-96C7-A7C2C40DF371}" type="pres">
      <dgm:prSet presAssocID="{07D9F6C2-90F6-4F01-9A54-C8357230FFCC}" presName="sibTrans" presStyleLbl="sibTrans2D1" presStyleIdx="2" presStyleCnt="4"/>
      <dgm:spPr/>
    </dgm:pt>
    <dgm:pt modelId="{5501E1F5-2405-48DE-AF7B-A175D13B44D3}" type="pres">
      <dgm:prSet presAssocID="{07D9F6C2-90F6-4F01-9A54-C8357230FFCC}" presName="connectorText" presStyleLbl="sibTrans2D1" presStyleIdx="2" presStyleCnt="4"/>
      <dgm:spPr/>
    </dgm:pt>
    <dgm:pt modelId="{2A0CB65D-397F-4769-9BD7-2508928D9BBE}" type="pres">
      <dgm:prSet presAssocID="{E8F13DF9-C48A-4DDC-AE76-3D5900D6D0F9}" presName="node" presStyleLbl="node1" presStyleIdx="3" presStyleCnt="5">
        <dgm:presLayoutVars>
          <dgm:bulletEnabled val="1"/>
        </dgm:presLayoutVars>
      </dgm:prSet>
      <dgm:spPr/>
    </dgm:pt>
    <dgm:pt modelId="{8972B972-BE84-4209-860E-68726419CF32}" type="pres">
      <dgm:prSet presAssocID="{D9704FED-97C4-4A0A-8636-3DBBBCA4EF62}" presName="sibTrans" presStyleLbl="sibTrans2D1" presStyleIdx="3" presStyleCnt="4"/>
      <dgm:spPr/>
    </dgm:pt>
    <dgm:pt modelId="{DD1EAE7F-8890-4251-B858-B9E9BAD03B72}" type="pres">
      <dgm:prSet presAssocID="{D9704FED-97C4-4A0A-8636-3DBBBCA4EF62}" presName="connectorText" presStyleLbl="sibTrans2D1" presStyleIdx="3" presStyleCnt="4"/>
      <dgm:spPr/>
    </dgm:pt>
    <dgm:pt modelId="{20305CFB-756E-40E2-94EB-FC133A756565}" type="pres">
      <dgm:prSet presAssocID="{FC6C7564-C2C0-4FDD-B0E5-86A7F96DC04C}" presName="node" presStyleLbl="node1" presStyleIdx="4" presStyleCnt="5">
        <dgm:presLayoutVars>
          <dgm:bulletEnabled val="1"/>
        </dgm:presLayoutVars>
      </dgm:prSet>
      <dgm:spPr/>
    </dgm:pt>
  </dgm:ptLst>
  <dgm:cxnLst>
    <dgm:cxn modelId="{6A89BF0F-7F2D-4F3B-8AC6-BCF1929DAF54}" srcId="{99B53A78-42AB-40C4-AC6F-8C8BA7BD1AFA}" destId="{FC6C7564-C2C0-4FDD-B0E5-86A7F96DC04C}" srcOrd="4" destOrd="0" parTransId="{D5E72959-4B9A-4097-9D7E-43D54AFA79E6}" sibTransId="{9A2BDACA-B807-4E9B-898F-C95FE8FB8005}"/>
    <dgm:cxn modelId="{B63A131A-43D2-4F91-BE2B-96EC8D2A056D}" type="presOf" srcId="{FC6C7564-C2C0-4FDD-B0E5-86A7F96DC04C}" destId="{20305CFB-756E-40E2-94EB-FC133A756565}" srcOrd="0" destOrd="0" presId="urn:microsoft.com/office/officeart/2005/8/layout/process1"/>
    <dgm:cxn modelId="{30AA641D-2029-4A8F-B6EB-4B7EB2B0099F}" srcId="{99B53A78-42AB-40C4-AC6F-8C8BA7BD1AFA}" destId="{AFA03ED3-8A83-4239-8C44-8DA08CB35216}" srcOrd="2" destOrd="0" parTransId="{32AA6535-1BD0-40FB-82D6-CE38AD824A9E}" sibTransId="{07D9F6C2-90F6-4F01-9A54-C8357230FFCC}"/>
    <dgm:cxn modelId="{BA2AB422-5B79-4E03-8854-2A438D8A68B0}" type="presOf" srcId="{07D9F6C2-90F6-4F01-9A54-C8357230FFCC}" destId="{63A5DBAC-0098-47F0-96C7-A7C2C40DF371}" srcOrd="0" destOrd="0" presId="urn:microsoft.com/office/officeart/2005/8/layout/process1"/>
    <dgm:cxn modelId="{72BA5D25-36D5-482A-903A-1EA52F5DEB20}" type="presOf" srcId="{E8F13DF9-C48A-4DDC-AE76-3D5900D6D0F9}" destId="{2A0CB65D-397F-4769-9BD7-2508928D9BBE}" srcOrd="0" destOrd="0" presId="urn:microsoft.com/office/officeart/2005/8/layout/process1"/>
    <dgm:cxn modelId="{A7044725-8128-420D-A23E-E04FE465366F}" type="presOf" srcId="{2E315C70-FF20-4C26-AB40-DF48865E27A5}" destId="{D3A245FB-F246-45A2-A673-7C5B4E84C58B}" srcOrd="0" destOrd="0" presId="urn:microsoft.com/office/officeart/2005/8/layout/process1"/>
    <dgm:cxn modelId="{BB36303F-5131-4276-8D6D-E29E3E2EF2A5}" type="presOf" srcId="{8436E476-F816-42A6-838B-2D0E69955FF0}" destId="{9BFFAE8A-5CE2-440D-9060-80A169EBB030}" srcOrd="0" destOrd="0" presId="urn:microsoft.com/office/officeart/2005/8/layout/process1"/>
    <dgm:cxn modelId="{7A134B5C-7C2E-4E29-9A9E-898D79583181}" type="presOf" srcId="{99B53A78-42AB-40C4-AC6F-8C8BA7BD1AFA}" destId="{D2C9E105-647D-4F5A-8899-C2E5110A72BD}" srcOrd="0" destOrd="0" presId="urn:microsoft.com/office/officeart/2005/8/layout/process1"/>
    <dgm:cxn modelId="{36C0075D-753B-4B73-8653-0B3A45978C6A}" srcId="{99B53A78-42AB-40C4-AC6F-8C8BA7BD1AFA}" destId="{876CFE64-74BF-42DE-BCE7-C6FF96063A9F}" srcOrd="0" destOrd="0" parTransId="{B16D6FEB-AAEF-402C-8860-E81CADC5652D}" sibTransId="{8436E476-F816-42A6-838B-2D0E69955FF0}"/>
    <dgm:cxn modelId="{125AEF46-92AB-4782-B2DB-40939DD41509}" type="presOf" srcId="{E0E503D3-390C-4758-9A12-6E6D25C2C237}" destId="{8E40B566-B54E-4522-8E65-106391762B16}" srcOrd="0" destOrd="0" presId="urn:microsoft.com/office/officeart/2005/8/layout/process1"/>
    <dgm:cxn modelId="{C2F1D84E-20F6-4D63-8DF9-5180202577FB}" srcId="{99B53A78-42AB-40C4-AC6F-8C8BA7BD1AFA}" destId="{E8F13DF9-C48A-4DDC-AE76-3D5900D6D0F9}" srcOrd="3" destOrd="0" parTransId="{014B2AB4-557D-423E-9EE3-F6E519EFD950}" sibTransId="{D9704FED-97C4-4A0A-8636-3DBBBCA4EF62}"/>
    <dgm:cxn modelId="{F6F0E354-E9F7-4013-8D20-EF1E00A2D3A9}" type="presOf" srcId="{07D9F6C2-90F6-4F01-9A54-C8357230FFCC}" destId="{5501E1F5-2405-48DE-AF7B-A175D13B44D3}" srcOrd="1" destOrd="0" presId="urn:microsoft.com/office/officeart/2005/8/layout/process1"/>
    <dgm:cxn modelId="{4AA75782-BFC8-40ED-939E-E18A3DF8D214}" srcId="{99B53A78-42AB-40C4-AC6F-8C8BA7BD1AFA}" destId="{2E315C70-FF20-4C26-AB40-DF48865E27A5}" srcOrd="1" destOrd="0" parTransId="{6E331BF4-7193-47FB-A8A5-83AEF132F33B}" sibTransId="{E0E503D3-390C-4758-9A12-6E6D25C2C237}"/>
    <dgm:cxn modelId="{B8826C85-E280-4C8B-A918-D85B756480DF}" type="presOf" srcId="{E0E503D3-390C-4758-9A12-6E6D25C2C237}" destId="{A4AA35DD-4EF7-4C69-A2BA-DFF7EE46674A}" srcOrd="1" destOrd="0" presId="urn:microsoft.com/office/officeart/2005/8/layout/process1"/>
    <dgm:cxn modelId="{D445628F-4E39-4625-ADBF-DA43518A1899}" type="presOf" srcId="{D9704FED-97C4-4A0A-8636-3DBBBCA4EF62}" destId="{DD1EAE7F-8890-4251-B858-B9E9BAD03B72}" srcOrd="1" destOrd="0" presId="urn:microsoft.com/office/officeart/2005/8/layout/process1"/>
    <dgm:cxn modelId="{5883ACA8-4A86-43C9-ADFF-BFAAE9845836}" type="presOf" srcId="{AFA03ED3-8A83-4239-8C44-8DA08CB35216}" destId="{63DBA628-A269-43E1-AA42-91AC31587111}" srcOrd="0" destOrd="0" presId="urn:microsoft.com/office/officeart/2005/8/layout/process1"/>
    <dgm:cxn modelId="{2A84DAAB-7A7D-41D9-B63F-8A32EAEBA7D2}" type="presOf" srcId="{8436E476-F816-42A6-838B-2D0E69955FF0}" destId="{3A2C3867-38C0-418F-8B5A-2E0E15A749B2}" srcOrd="1" destOrd="0" presId="urn:microsoft.com/office/officeart/2005/8/layout/process1"/>
    <dgm:cxn modelId="{877EFEB8-1BA3-48D5-9C24-D0DD8F9543AC}" type="presOf" srcId="{876CFE64-74BF-42DE-BCE7-C6FF96063A9F}" destId="{DD8D39D8-4777-4AA2-BB25-D9F70255CAAA}" srcOrd="0" destOrd="0" presId="urn:microsoft.com/office/officeart/2005/8/layout/process1"/>
    <dgm:cxn modelId="{3B6AF4ED-C07B-488D-8BB7-3FB317AB2DFB}" type="presOf" srcId="{D9704FED-97C4-4A0A-8636-3DBBBCA4EF62}" destId="{8972B972-BE84-4209-860E-68726419CF32}" srcOrd="0" destOrd="0" presId="urn:microsoft.com/office/officeart/2005/8/layout/process1"/>
    <dgm:cxn modelId="{DD0A1C0D-713D-40C9-A751-6596AE81346E}" type="presParOf" srcId="{D2C9E105-647D-4F5A-8899-C2E5110A72BD}" destId="{DD8D39D8-4777-4AA2-BB25-D9F70255CAAA}" srcOrd="0" destOrd="0" presId="urn:microsoft.com/office/officeart/2005/8/layout/process1"/>
    <dgm:cxn modelId="{D2F3127D-48E3-4A33-8AFA-B8BE7CAF1A49}" type="presParOf" srcId="{D2C9E105-647D-4F5A-8899-C2E5110A72BD}" destId="{9BFFAE8A-5CE2-440D-9060-80A169EBB030}" srcOrd="1" destOrd="0" presId="urn:microsoft.com/office/officeart/2005/8/layout/process1"/>
    <dgm:cxn modelId="{279F45B8-0248-48AE-B902-AF9CC216AA45}" type="presParOf" srcId="{9BFFAE8A-5CE2-440D-9060-80A169EBB030}" destId="{3A2C3867-38C0-418F-8B5A-2E0E15A749B2}" srcOrd="0" destOrd="0" presId="urn:microsoft.com/office/officeart/2005/8/layout/process1"/>
    <dgm:cxn modelId="{7932BB0F-D660-4F86-B0CD-BCEF89733500}" type="presParOf" srcId="{D2C9E105-647D-4F5A-8899-C2E5110A72BD}" destId="{D3A245FB-F246-45A2-A673-7C5B4E84C58B}" srcOrd="2" destOrd="0" presId="urn:microsoft.com/office/officeart/2005/8/layout/process1"/>
    <dgm:cxn modelId="{454C6E33-6AFA-4CDF-BF70-4248B3A45607}" type="presParOf" srcId="{D2C9E105-647D-4F5A-8899-C2E5110A72BD}" destId="{8E40B566-B54E-4522-8E65-106391762B16}" srcOrd="3" destOrd="0" presId="urn:microsoft.com/office/officeart/2005/8/layout/process1"/>
    <dgm:cxn modelId="{0BEC8B37-A7C7-4304-B796-9474D6B214BB}" type="presParOf" srcId="{8E40B566-B54E-4522-8E65-106391762B16}" destId="{A4AA35DD-4EF7-4C69-A2BA-DFF7EE46674A}" srcOrd="0" destOrd="0" presId="urn:microsoft.com/office/officeart/2005/8/layout/process1"/>
    <dgm:cxn modelId="{1409EF32-6F7F-46BD-BCED-9DDBA0BC7A3C}" type="presParOf" srcId="{D2C9E105-647D-4F5A-8899-C2E5110A72BD}" destId="{63DBA628-A269-43E1-AA42-91AC31587111}" srcOrd="4" destOrd="0" presId="urn:microsoft.com/office/officeart/2005/8/layout/process1"/>
    <dgm:cxn modelId="{BA24777C-267F-4B47-AFDD-B2029488CA41}" type="presParOf" srcId="{D2C9E105-647D-4F5A-8899-C2E5110A72BD}" destId="{63A5DBAC-0098-47F0-96C7-A7C2C40DF371}" srcOrd="5" destOrd="0" presId="urn:microsoft.com/office/officeart/2005/8/layout/process1"/>
    <dgm:cxn modelId="{6FE7EE88-EF1F-4D62-87D0-7F9EE01CDB6C}" type="presParOf" srcId="{63A5DBAC-0098-47F0-96C7-A7C2C40DF371}" destId="{5501E1F5-2405-48DE-AF7B-A175D13B44D3}" srcOrd="0" destOrd="0" presId="urn:microsoft.com/office/officeart/2005/8/layout/process1"/>
    <dgm:cxn modelId="{2F0A60DE-B09F-4625-9F36-C0D202EEC2F2}" type="presParOf" srcId="{D2C9E105-647D-4F5A-8899-C2E5110A72BD}" destId="{2A0CB65D-397F-4769-9BD7-2508928D9BBE}" srcOrd="6" destOrd="0" presId="urn:microsoft.com/office/officeart/2005/8/layout/process1"/>
    <dgm:cxn modelId="{18056B48-4FB2-4F99-B971-98ABDE206E34}" type="presParOf" srcId="{D2C9E105-647D-4F5A-8899-C2E5110A72BD}" destId="{8972B972-BE84-4209-860E-68726419CF32}" srcOrd="7" destOrd="0" presId="urn:microsoft.com/office/officeart/2005/8/layout/process1"/>
    <dgm:cxn modelId="{6ED00903-7DC4-428A-8962-637DA4CAB5C0}" type="presParOf" srcId="{8972B972-BE84-4209-860E-68726419CF32}" destId="{DD1EAE7F-8890-4251-B858-B9E9BAD03B72}" srcOrd="0" destOrd="0" presId="urn:microsoft.com/office/officeart/2005/8/layout/process1"/>
    <dgm:cxn modelId="{DF584C3E-51A0-479B-86AA-0A8FF7DEC3F8}" type="presParOf" srcId="{D2C9E105-647D-4F5A-8899-C2E5110A72BD}" destId="{20305CFB-756E-40E2-94EB-FC133A756565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B53A78-42AB-40C4-AC6F-8C8BA7BD1AF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76CFE64-74BF-42DE-BCE7-C6FF96063A9F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Acquire</a:t>
          </a:r>
          <a:endParaRPr lang="en-NZ" b="1" dirty="0">
            <a:solidFill>
              <a:schemeClr val="bg1"/>
            </a:solidFill>
          </a:endParaRPr>
        </a:p>
      </dgm:t>
    </dgm:pt>
    <dgm:pt modelId="{B16D6FEB-AAEF-402C-8860-E81CADC5652D}" type="parTrans" cxnId="{36C0075D-753B-4B73-8653-0B3A45978C6A}">
      <dgm:prSet/>
      <dgm:spPr/>
      <dgm:t>
        <a:bodyPr/>
        <a:lstStyle/>
        <a:p>
          <a:endParaRPr lang="en-NZ"/>
        </a:p>
      </dgm:t>
    </dgm:pt>
    <dgm:pt modelId="{8436E476-F816-42A6-838B-2D0E69955FF0}" type="sibTrans" cxnId="{36C0075D-753B-4B73-8653-0B3A45978C6A}">
      <dgm:prSet/>
      <dgm:spPr/>
      <dgm:t>
        <a:bodyPr/>
        <a:lstStyle/>
        <a:p>
          <a:endParaRPr lang="en-NZ"/>
        </a:p>
      </dgm:t>
    </dgm:pt>
    <dgm:pt modelId="{2E315C70-FF20-4C26-AB40-DF48865E27A5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Catalog</a:t>
          </a:r>
          <a:endParaRPr lang="en-NZ" dirty="0">
            <a:solidFill>
              <a:schemeClr val="bg1"/>
            </a:solidFill>
          </a:endParaRPr>
        </a:p>
      </dgm:t>
    </dgm:pt>
    <dgm:pt modelId="{6E331BF4-7193-47FB-A8A5-83AEF132F33B}" type="parTrans" cxnId="{4AA75782-BFC8-40ED-939E-E18A3DF8D214}">
      <dgm:prSet/>
      <dgm:spPr/>
      <dgm:t>
        <a:bodyPr/>
        <a:lstStyle/>
        <a:p>
          <a:endParaRPr lang="en-NZ"/>
        </a:p>
      </dgm:t>
    </dgm:pt>
    <dgm:pt modelId="{E0E503D3-390C-4758-9A12-6E6D25C2C237}" type="sibTrans" cxnId="{4AA75782-BFC8-40ED-939E-E18A3DF8D214}">
      <dgm:prSet/>
      <dgm:spPr/>
      <dgm:t>
        <a:bodyPr/>
        <a:lstStyle/>
        <a:p>
          <a:endParaRPr lang="en-NZ"/>
        </a:p>
      </dgm:t>
    </dgm:pt>
    <dgm:pt modelId="{AFA03ED3-8A83-4239-8C44-8DA08CB35216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Build</a:t>
          </a:r>
          <a:endParaRPr lang="en-NZ" dirty="0">
            <a:solidFill>
              <a:schemeClr val="bg1"/>
            </a:solidFill>
          </a:endParaRPr>
        </a:p>
      </dgm:t>
    </dgm:pt>
    <dgm:pt modelId="{32AA6535-1BD0-40FB-82D6-CE38AD824A9E}" type="parTrans" cxnId="{30AA641D-2029-4A8F-B6EB-4B7EB2B0099F}">
      <dgm:prSet/>
      <dgm:spPr/>
      <dgm:t>
        <a:bodyPr/>
        <a:lstStyle/>
        <a:p>
          <a:endParaRPr lang="en-NZ"/>
        </a:p>
      </dgm:t>
    </dgm:pt>
    <dgm:pt modelId="{07D9F6C2-90F6-4F01-9A54-C8357230FFCC}" type="sibTrans" cxnId="{30AA641D-2029-4A8F-B6EB-4B7EB2B0099F}">
      <dgm:prSet/>
      <dgm:spPr/>
      <dgm:t>
        <a:bodyPr/>
        <a:lstStyle/>
        <a:p>
          <a:endParaRPr lang="en-NZ"/>
        </a:p>
      </dgm:t>
    </dgm:pt>
    <dgm:pt modelId="{E8F13DF9-C48A-4DDC-AE76-3D5900D6D0F9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Deploy</a:t>
          </a:r>
          <a:endParaRPr lang="en-NZ" dirty="0">
            <a:solidFill>
              <a:schemeClr val="bg1"/>
            </a:solidFill>
          </a:endParaRPr>
        </a:p>
      </dgm:t>
    </dgm:pt>
    <dgm:pt modelId="{014B2AB4-557D-423E-9EE3-F6E519EFD950}" type="parTrans" cxnId="{C2F1D84E-20F6-4D63-8DF9-5180202577FB}">
      <dgm:prSet/>
      <dgm:spPr/>
      <dgm:t>
        <a:bodyPr/>
        <a:lstStyle/>
        <a:p>
          <a:endParaRPr lang="en-NZ"/>
        </a:p>
      </dgm:t>
    </dgm:pt>
    <dgm:pt modelId="{D9704FED-97C4-4A0A-8636-3DBBBCA4EF62}" type="sibTrans" cxnId="{C2F1D84E-20F6-4D63-8DF9-5180202577FB}">
      <dgm:prSet/>
      <dgm:spPr/>
      <dgm:t>
        <a:bodyPr/>
        <a:lstStyle/>
        <a:p>
          <a:endParaRPr lang="en-NZ"/>
        </a:p>
      </dgm:t>
    </dgm:pt>
    <dgm:pt modelId="{FC6C7564-C2C0-4FDD-B0E5-86A7F96DC04C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Run</a:t>
          </a:r>
          <a:endParaRPr lang="en-NZ" dirty="0">
            <a:solidFill>
              <a:schemeClr val="bg1"/>
            </a:solidFill>
          </a:endParaRPr>
        </a:p>
      </dgm:t>
    </dgm:pt>
    <dgm:pt modelId="{D5E72959-4B9A-4097-9D7E-43D54AFA79E6}" type="parTrans" cxnId="{6A89BF0F-7F2D-4F3B-8AC6-BCF1929DAF54}">
      <dgm:prSet/>
      <dgm:spPr/>
      <dgm:t>
        <a:bodyPr/>
        <a:lstStyle/>
        <a:p>
          <a:endParaRPr lang="en-NZ"/>
        </a:p>
      </dgm:t>
    </dgm:pt>
    <dgm:pt modelId="{9A2BDACA-B807-4E9B-898F-C95FE8FB8005}" type="sibTrans" cxnId="{6A89BF0F-7F2D-4F3B-8AC6-BCF1929DAF54}">
      <dgm:prSet/>
      <dgm:spPr/>
      <dgm:t>
        <a:bodyPr/>
        <a:lstStyle/>
        <a:p>
          <a:endParaRPr lang="en-NZ"/>
        </a:p>
      </dgm:t>
    </dgm:pt>
    <dgm:pt modelId="{D2C9E105-647D-4F5A-8899-C2E5110A72BD}" type="pres">
      <dgm:prSet presAssocID="{99B53A78-42AB-40C4-AC6F-8C8BA7BD1AFA}" presName="Name0" presStyleCnt="0">
        <dgm:presLayoutVars>
          <dgm:dir/>
          <dgm:resizeHandles val="exact"/>
        </dgm:presLayoutVars>
      </dgm:prSet>
      <dgm:spPr/>
    </dgm:pt>
    <dgm:pt modelId="{DD8D39D8-4777-4AA2-BB25-D9F70255CAAA}" type="pres">
      <dgm:prSet presAssocID="{876CFE64-74BF-42DE-BCE7-C6FF96063A9F}" presName="node" presStyleLbl="node1" presStyleIdx="0" presStyleCnt="5">
        <dgm:presLayoutVars>
          <dgm:bulletEnabled val="1"/>
        </dgm:presLayoutVars>
      </dgm:prSet>
      <dgm:spPr/>
    </dgm:pt>
    <dgm:pt modelId="{9BFFAE8A-5CE2-440D-9060-80A169EBB030}" type="pres">
      <dgm:prSet presAssocID="{8436E476-F816-42A6-838B-2D0E69955FF0}" presName="sibTrans" presStyleLbl="sibTrans2D1" presStyleIdx="0" presStyleCnt="4"/>
      <dgm:spPr/>
    </dgm:pt>
    <dgm:pt modelId="{3A2C3867-38C0-418F-8B5A-2E0E15A749B2}" type="pres">
      <dgm:prSet presAssocID="{8436E476-F816-42A6-838B-2D0E69955FF0}" presName="connectorText" presStyleLbl="sibTrans2D1" presStyleIdx="0" presStyleCnt="4"/>
      <dgm:spPr/>
    </dgm:pt>
    <dgm:pt modelId="{D3A245FB-F246-45A2-A673-7C5B4E84C58B}" type="pres">
      <dgm:prSet presAssocID="{2E315C70-FF20-4C26-AB40-DF48865E27A5}" presName="node" presStyleLbl="node1" presStyleIdx="1" presStyleCnt="5">
        <dgm:presLayoutVars>
          <dgm:bulletEnabled val="1"/>
        </dgm:presLayoutVars>
      </dgm:prSet>
      <dgm:spPr/>
    </dgm:pt>
    <dgm:pt modelId="{8E40B566-B54E-4522-8E65-106391762B16}" type="pres">
      <dgm:prSet presAssocID="{E0E503D3-390C-4758-9A12-6E6D25C2C237}" presName="sibTrans" presStyleLbl="sibTrans2D1" presStyleIdx="1" presStyleCnt="4"/>
      <dgm:spPr/>
    </dgm:pt>
    <dgm:pt modelId="{A4AA35DD-4EF7-4C69-A2BA-DFF7EE46674A}" type="pres">
      <dgm:prSet presAssocID="{E0E503D3-390C-4758-9A12-6E6D25C2C237}" presName="connectorText" presStyleLbl="sibTrans2D1" presStyleIdx="1" presStyleCnt="4"/>
      <dgm:spPr/>
    </dgm:pt>
    <dgm:pt modelId="{63DBA628-A269-43E1-AA42-91AC31587111}" type="pres">
      <dgm:prSet presAssocID="{AFA03ED3-8A83-4239-8C44-8DA08CB35216}" presName="node" presStyleLbl="node1" presStyleIdx="2" presStyleCnt="5">
        <dgm:presLayoutVars>
          <dgm:bulletEnabled val="1"/>
        </dgm:presLayoutVars>
      </dgm:prSet>
      <dgm:spPr/>
    </dgm:pt>
    <dgm:pt modelId="{63A5DBAC-0098-47F0-96C7-A7C2C40DF371}" type="pres">
      <dgm:prSet presAssocID="{07D9F6C2-90F6-4F01-9A54-C8357230FFCC}" presName="sibTrans" presStyleLbl="sibTrans2D1" presStyleIdx="2" presStyleCnt="4"/>
      <dgm:spPr/>
    </dgm:pt>
    <dgm:pt modelId="{5501E1F5-2405-48DE-AF7B-A175D13B44D3}" type="pres">
      <dgm:prSet presAssocID="{07D9F6C2-90F6-4F01-9A54-C8357230FFCC}" presName="connectorText" presStyleLbl="sibTrans2D1" presStyleIdx="2" presStyleCnt="4"/>
      <dgm:spPr/>
    </dgm:pt>
    <dgm:pt modelId="{2A0CB65D-397F-4769-9BD7-2508928D9BBE}" type="pres">
      <dgm:prSet presAssocID="{E8F13DF9-C48A-4DDC-AE76-3D5900D6D0F9}" presName="node" presStyleLbl="node1" presStyleIdx="3" presStyleCnt="5">
        <dgm:presLayoutVars>
          <dgm:bulletEnabled val="1"/>
        </dgm:presLayoutVars>
      </dgm:prSet>
      <dgm:spPr/>
    </dgm:pt>
    <dgm:pt modelId="{8972B972-BE84-4209-860E-68726419CF32}" type="pres">
      <dgm:prSet presAssocID="{D9704FED-97C4-4A0A-8636-3DBBBCA4EF62}" presName="sibTrans" presStyleLbl="sibTrans2D1" presStyleIdx="3" presStyleCnt="4"/>
      <dgm:spPr/>
    </dgm:pt>
    <dgm:pt modelId="{DD1EAE7F-8890-4251-B858-B9E9BAD03B72}" type="pres">
      <dgm:prSet presAssocID="{D9704FED-97C4-4A0A-8636-3DBBBCA4EF62}" presName="connectorText" presStyleLbl="sibTrans2D1" presStyleIdx="3" presStyleCnt="4"/>
      <dgm:spPr/>
    </dgm:pt>
    <dgm:pt modelId="{20305CFB-756E-40E2-94EB-FC133A756565}" type="pres">
      <dgm:prSet presAssocID="{FC6C7564-C2C0-4FDD-B0E5-86A7F96DC04C}" presName="node" presStyleLbl="node1" presStyleIdx="4" presStyleCnt="5">
        <dgm:presLayoutVars>
          <dgm:bulletEnabled val="1"/>
        </dgm:presLayoutVars>
      </dgm:prSet>
      <dgm:spPr/>
    </dgm:pt>
  </dgm:ptLst>
  <dgm:cxnLst>
    <dgm:cxn modelId="{6A89BF0F-7F2D-4F3B-8AC6-BCF1929DAF54}" srcId="{99B53A78-42AB-40C4-AC6F-8C8BA7BD1AFA}" destId="{FC6C7564-C2C0-4FDD-B0E5-86A7F96DC04C}" srcOrd="4" destOrd="0" parTransId="{D5E72959-4B9A-4097-9D7E-43D54AFA79E6}" sibTransId="{9A2BDACA-B807-4E9B-898F-C95FE8FB8005}"/>
    <dgm:cxn modelId="{B63A131A-43D2-4F91-BE2B-96EC8D2A056D}" type="presOf" srcId="{FC6C7564-C2C0-4FDD-B0E5-86A7F96DC04C}" destId="{20305CFB-756E-40E2-94EB-FC133A756565}" srcOrd="0" destOrd="0" presId="urn:microsoft.com/office/officeart/2005/8/layout/process1"/>
    <dgm:cxn modelId="{30AA641D-2029-4A8F-B6EB-4B7EB2B0099F}" srcId="{99B53A78-42AB-40C4-AC6F-8C8BA7BD1AFA}" destId="{AFA03ED3-8A83-4239-8C44-8DA08CB35216}" srcOrd="2" destOrd="0" parTransId="{32AA6535-1BD0-40FB-82D6-CE38AD824A9E}" sibTransId="{07D9F6C2-90F6-4F01-9A54-C8357230FFCC}"/>
    <dgm:cxn modelId="{BA2AB422-5B79-4E03-8854-2A438D8A68B0}" type="presOf" srcId="{07D9F6C2-90F6-4F01-9A54-C8357230FFCC}" destId="{63A5DBAC-0098-47F0-96C7-A7C2C40DF371}" srcOrd="0" destOrd="0" presId="urn:microsoft.com/office/officeart/2005/8/layout/process1"/>
    <dgm:cxn modelId="{72BA5D25-36D5-482A-903A-1EA52F5DEB20}" type="presOf" srcId="{E8F13DF9-C48A-4DDC-AE76-3D5900D6D0F9}" destId="{2A0CB65D-397F-4769-9BD7-2508928D9BBE}" srcOrd="0" destOrd="0" presId="urn:microsoft.com/office/officeart/2005/8/layout/process1"/>
    <dgm:cxn modelId="{A7044725-8128-420D-A23E-E04FE465366F}" type="presOf" srcId="{2E315C70-FF20-4C26-AB40-DF48865E27A5}" destId="{D3A245FB-F246-45A2-A673-7C5B4E84C58B}" srcOrd="0" destOrd="0" presId="urn:microsoft.com/office/officeart/2005/8/layout/process1"/>
    <dgm:cxn modelId="{BB36303F-5131-4276-8D6D-E29E3E2EF2A5}" type="presOf" srcId="{8436E476-F816-42A6-838B-2D0E69955FF0}" destId="{9BFFAE8A-5CE2-440D-9060-80A169EBB030}" srcOrd="0" destOrd="0" presId="urn:microsoft.com/office/officeart/2005/8/layout/process1"/>
    <dgm:cxn modelId="{7A134B5C-7C2E-4E29-9A9E-898D79583181}" type="presOf" srcId="{99B53A78-42AB-40C4-AC6F-8C8BA7BD1AFA}" destId="{D2C9E105-647D-4F5A-8899-C2E5110A72BD}" srcOrd="0" destOrd="0" presId="urn:microsoft.com/office/officeart/2005/8/layout/process1"/>
    <dgm:cxn modelId="{36C0075D-753B-4B73-8653-0B3A45978C6A}" srcId="{99B53A78-42AB-40C4-AC6F-8C8BA7BD1AFA}" destId="{876CFE64-74BF-42DE-BCE7-C6FF96063A9F}" srcOrd="0" destOrd="0" parTransId="{B16D6FEB-AAEF-402C-8860-E81CADC5652D}" sibTransId="{8436E476-F816-42A6-838B-2D0E69955FF0}"/>
    <dgm:cxn modelId="{125AEF46-92AB-4782-B2DB-40939DD41509}" type="presOf" srcId="{E0E503D3-390C-4758-9A12-6E6D25C2C237}" destId="{8E40B566-B54E-4522-8E65-106391762B16}" srcOrd="0" destOrd="0" presId="urn:microsoft.com/office/officeart/2005/8/layout/process1"/>
    <dgm:cxn modelId="{C2F1D84E-20F6-4D63-8DF9-5180202577FB}" srcId="{99B53A78-42AB-40C4-AC6F-8C8BA7BD1AFA}" destId="{E8F13DF9-C48A-4DDC-AE76-3D5900D6D0F9}" srcOrd="3" destOrd="0" parTransId="{014B2AB4-557D-423E-9EE3-F6E519EFD950}" sibTransId="{D9704FED-97C4-4A0A-8636-3DBBBCA4EF62}"/>
    <dgm:cxn modelId="{F6F0E354-E9F7-4013-8D20-EF1E00A2D3A9}" type="presOf" srcId="{07D9F6C2-90F6-4F01-9A54-C8357230FFCC}" destId="{5501E1F5-2405-48DE-AF7B-A175D13B44D3}" srcOrd="1" destOrd="0" presId="urn:microsoft.com/office/officeart/2005/8/layout/process1"/>
    <dgm:cxn modelId="{4AA75782-BFC8-40ED-939E-E18A3DF8D214}" srcId="{99B53A78-42AB-40C4-AC6F-8C8BA7BD1AFA}" destId="{2E315C70-FF20-4C26-AB40-DF48865E27A5}" srcOrd="1" destOrd="0" parTransId="{6E331BF4-7193-47FB-A8A5-83AEF132F33B}" sibTransId="{E0E503D3-390C-4758-9A12-6E6D25C2C237}"/>
    <dgm:cxn modelId="{B8826C85-E280-4C8B-A918-D85B756480DF}" type="presOf" srcId="{E0E503D3-390C-4758-9A12-6E6D25C2C237}" destId="{A4AA35DD-4EF7-4C69-A2BA-DFF7EE46674A}" srcOrd="1" destOrd="0" presId="urn:microsoft.com/office/officeart/2005/8/layout/process1"/>
    <dgm:cxn modelId="{D445628F-4E39-4625-ADBF-DA43518A1899}" type="presOf" srcId="{D9704FED-97C4-4A0A-8636-3DBBBCA4EF62}" destId="{DD1EAE7F-8890-4251-B858-B9E9BAD03B72}" srcOrd="1" destOrd="0" presId="urn:microsoft.com/office/officeart/2005/8/layout/process1"/>
    <dgm:cxn modelId="{5883ACA8-4A86-43C9-ADFF-BFAAE9845836}" type="presOf" srcId="{AFA03ED3-8A83-4239-8C44-8DA08CB35216}" destId="{63DBA628-A269-43E1-AA42-91AC31587111}" srcOrd="0" destOrd="0" presId="urn:microsoft.com/office/officeart/2005/8/layout/process1"/>
    <dgm:cxn modelId="{2A84DAAB-7A7D-41D9-B63F-8A32EAEBA7D2}" type="presOf" srcId="{8436E476-F816-42A6-838B-2D0E69955FF0}" destId="{3A2C3867-38C0-418F-8B5A-2E0E15A749B2}" srcOrd="1" destOrd="0" presId="urn:microsoft.com/office/officeart/2005/8/layout/process1"/>
    <dgm:cxn modelId="{877EFEB8-1BA3-48D5-9C24-D0DD8F9543AC}" type="presOf" srcId="{876CFE64-74BF-42DE-BCE7-C6FF96063A9F}" destId="{DD8D39D8-4777-4AA2-BB25-D9F70255CAAA}" srcOrd="0" destOrd="0" presId="urn:microsoft.com/office/officeart/2005/8/layout/process1"/>
    <dgm:cxn modelId="{3B6AF4ED-C07B-488D-8BB7-3FB317AB2DFB}" type="presOf" srcId="{D9704FED-97C4-4A0A-8636-3DBBBCA4EF62}" destId="{8972B972-BE84-4209-860E-68726419CF32}" srcOrd="0" destOrd="0" presId="urn:microsoft.com/office/officeart/2005/8/layout/process1"/>
    <dgm:cxn modelId="{DD0A1C0D-713D-40C9-A751-6596AE81346E}" type="presParOf" srcId="{D2C9E105-647D-4F5A-8899-C2E5110A72BD}" destId="{DD8D39D8-4777-4AA2-BB25-D9F70255CAAA}" srcOrd="0" destOrd="0" presId="urn:microsoft.com/office/officeart/2005/8/layout/process1"/>
    <dgm:cxn modelId="{D2F3127D-48E3-4A33-8AFA-B8BE7CAF1A49}" type="presParOf" srcId="{D2C9E105-647D-4F5A-8899-C2E5110A72BD}" destId="{9BFFAE8A-5CE2-440D-9060-80A169EBB030}" srcOrd="1" destOrd="0" presId="urn:microsoft.com/office/officeart/2005/8/layout/process1"/>
    <dgm:cxn modelId="{279F45B8-0248-48AE-B902-AF9CC216AA45}" type="presParOf" srcId="{9BFFAE8A-5CE2-440D-9060-80A169EBB030}" destId="{3A2C3867-38C0-418F-8B5A-2E0E15A749B2}" srcOrd="0" destOrd="0" presId="urn:microsoft.com/office/officeart/2005/8/layout/process1"/>
    <dgm:cxn modelId="{7932BB0F-D660-4F86-B0CD-BCEF89733500}" type="presParOf" srcId="{D2C9E105-647D-4F5A-8899-C2E5110A72BD}" destId="{D3A245FB-F246-45A2-A673-7C5B4E84C58B}" srcOrd="2" destOrd="0" presId="urn:microsoft.com/office/officeart/2005/8/layout/process1"/>
    <dgm:cxn modelId="{454C6E33-6AFA-4CDF-BF70-4248B3A45607}" type="presParOf" srcId="{D2C9E105-647D-4F5A-8899-C2E5110A72BD}" destId="{8E40B566-B54E-4522-8E65-106391762B16}" srcOrd="3" destOrd="0" presId="urn:microsoft.com/office/officeart/2005/8/layout/process1"/>
    <dgm:cxn modelId="{0BEC8B37-A7C7-4304-B796-9474D6B214BB}" type="presParOf" srcId="{8E40B566-B54E-4522-8E65-106391762B16}" destId="{A4AA35DD-4EF7-4C69-A2BA-DFF7EE46674A}" srcOrd="0" destOrd="0" presId="urn:microsoft.com/office/officeart/2005/8/layout/process1"/>
    <dgm:cxn modelId="{1409EF32-6F7F-46BD-BCED-9DDBA0BC7A3C}" type="presParOf" srcId="{D2C9E105-647D-4F5A-8899-C2E5110A72BD}" destId="{63DBA628-A269-43E1-AA42-91AC31587111}" srcOrd="4" destOrd="0" presId="urn:microsoft.com/office/officeart/2005/8/layout/process1"/>
    <dgm:cxn modelId="{BA24777C-267F-4B47-AFDD-B2029488CA41}" type="presParOf" srcId="{D2C9E105-647D-4F5A-8899-C2E5110A72BD}" destId="{63A5DBAC-0098-47F0-96C7-A7C2C40DF371}" srcOrd="5" destOrd="0" presId="urn:microsoft.com/office/officeart/2005/8/layout/process1"/>
    <dgm:cxn modelId="{6FE7EE88-EF1F-4D62-87D0-7F9EE01CDB6C}" type="presParOf" srcId="{63A5DBAC-0098-47F0-96C7-A7C2C40DF371}" destId="{5501E1F5-2405-48DE-AF7B-A175D13B44D3}" srcOrd="0" destOrd="0" presId="urn:microsoft.com/office/officeart/2005/8/layout/process1"/>
    <dgm:cxn modelId="{2F0A60DE-B09F-4625-9F36-C0D202EEC2F2}" type="presParOf" srcId="{D2C9E105-647D-4F5A-8899-C2E5110A72BD}" destId="{2A0CB65D-397F-4769-9BD7-2508928D9BBE}" srcOrd="6" destOrd="0" presId="urn:microsoft.com/office/officeart/2005/8/layout/process1"/>
    <dgm:cxn modelId="{18056B48-4FB2-4F99-B971-98ABDE206E34}" type="presParOf" srcId="{D2C9E105-647D-4F5A-8899-C2E5110A72BD}" destId="{8972B972-BE84-4209-860E-68726419CF32}" srcOrd="7" destOrd="0" presId="urn:microsoft.com/office/officeart/2005/8/layout/process1"/>
    <dgm:cxn modelId="{6ED00903-7DC4-428A-8962-637DA4CAB5C0}" type="presParOf" srcId="{8972B972-BE84-4209-860E-68726419CF32}" destId="{DD1EAE7F-8890-4251-B858-B9E9BAD03B72}" srcOrd="0" destOrd="0" presId="urn:microsoft.com/office/officeart/2005/8/layout/process1"/>
    <dgm:cxn modelId="{DF584C3E-51A0-479B-86AA-0A8FF7DEC3F8}" type="presParOf" srcId="{D2C9E105-647D-4F5A-8899-C2E5110A72BD}" destId="{20305CFB-756E-40E2-94EB-FC133A756565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B53A78-42AB-40C4-AC6F-8C8BA7BD1AF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76CFE64-74BF-42DE-BCE7-C6FF96063A9F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Acquire</a:t>
          </a:r>
          <a:endParaRPr lang="en-NZ" dirty="0">
            <a:solidFill>
              <a:schemeClr val="bg1"/>
            </a:solidFill>
          </a:endParaRPr>
        </a:p>
      </dgm:t>
    </dgm:pt>
    <dgm:pt modelId="{B16D6FEB-AAEF-402C-8860-E81CADC5652D}" type="parTrans" cxnId="{36C0075D-753B-4B73-8653-0B3A45978C6A}">
      <dgm:prSet/>
      <dgm:spPr/>
      <dgm:t>
        <a:bodyPr/>
        <a:lstStyle/>
        <a:p>
          <a:endParaRPr lang="en-NZ"/>
        </a:p>
      </dgm:t>
    </dgm:pt>
    <dgm:pt modelId="{8436E476-F816-42A6-838B-2D0E69955FF0}" type="sibTrans" cxnId="{36C0075D-753B-4B73-8653-0B3A45978C6A}">
      <dgm:prSet/>
      <dgm:spPr/>
      <dgm:t>
        <a:bodyPr/>
        <a:lstStyle/>
        <a:p>
          <a:endParaRPr lang="en-NZ"/>
        </a:p>
      </dgm:t>
    </dgm:pt>
    <dgm:pt modelId="{2E315C70-FF20-4C26-AB40-DF48865E27A5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Catalog</a:t>
          </a:r>
          <a:endParaRPr lang="en-NZ" b="1" dirty="0">
            <a:solidFill>
              <a:schemeClr val="bg1"/>
            </a:solidFill>
          </a:endParaRPr>
        </a:p>
      </dgm:t>
    </dgm:pt>
    <dgm:pt modelId="{6E331BF4-7193-47FB-A8A5-83AEF132F33B}" type="parTrans" cxnId="{4AA75782-BFC8-40ED-939E-E18A3DF8D214}">
      <dgm:prSet/>
      <dgm:spPr/>
      <dgm:t>
        <a:bodyPr/>
        <a:lstStyle/>
        <a:p>
          <a:endParaRPr lang="en-NZ"/>
        </a:p>
      </dgm:t>
    </dgm:pt>
    <dgm:pt modelId="{E0E503D3-390C-4758-9A12-6E6D25C2C237}" type="sibTrans" cxnId="{4AA75782-BFC8-40ED-939E-E18A3DF8D214}">
      <dgm:prSet/>
      <dgm:spPr/>
      <dgm:t>
        <a:bodyPr/>
        <a:lstStyle/>
        <a:p>
          <a:endParaRPr lang="en-NZ"/>
        </a:p>
      </dgm:t>
    </dgm:pt>
    <dgm:pt modelId="{AFA03ED3-8A83-4239-8C44-8DA08CB35216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Build</a:t>
          </a:r>
          <a:endParaRPr lang="en-NZ" dirty="0">
            <a:solidFill>
              <a:schemeClr val="bg1"/>
            </a:solidFill>
          </a:endParaRPr>
        </a:p>
      </dgm:t>
    </dgm:pt>
    <dgm:pt modelId="{32AA6535-1BD0-40FB-82D6-CE38AD824A9E}" type="parTrans" cxnId="{30AA641D-2029-4A8F-B6EB-4B7EB2B0099F}">
      <dgm:prSet/>
      <dgm:spPr/>
      <dgm:t>
        <a:bodyPr/>
        <a:lstStyle/>
        <a:p>
          <a:endParaRPr lang="en-NZ"/>
        </a:p>
      </dgm:t>
    </dgm:pt>
    <dgm:pt modelId="{07D9F6C2-90F6-4F01-9A54-C8357230FFCC}" type="sibTrans" cxnId="{30AA641D-2029-4A8F-B6EB-4B7EB2B0099F}">
      <dgm:prSet/>
      <dgm:spPr/>
      <dgm:t>
        <a:bodyPr/>
        <a:lstStyle/>
        <a:p>
          <a:endParaRPr lang="en-NZ"/>
        </a:p>
      </dgm:t>
    </dgm:pt>
    <dgm:pt modelId="{E8F13DF9-C48A-4DDC-AE76-3D5900D6D0F9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Deploy</a:t>
          </a:r>
          <a:endParaRPr lang="en-NZ" dirty="0">
            <a:solidFill>
              <a:schemeClr val="bg1"/>
            </a:solidFill>
          </a:endParaRPr>
        </a:p>
      </dgm:t>
    </dgm:pt>
    <dgm:pt modelId="{014B2AB4-557D-423E-9EE3-F6E519EFD950}" type="parTrans" cxnId="{C2F1D84E-20F6-4D63-8DF9-5180202577FB}">
      <dgm:prSet/>
      <dgm:spPr/>
      <dgm:t>
        <a:bodyPr/>
        <a:lstStyle/>
        <a:p>
          <a:endParaRPr lang="en-NZ"/>
        </a:p>
      </dgm:t>
    </dgm:pt>
    <dgm:pt modelId="{D9704FED-97C4-4A0A-8636-3DBBBCA4EF62}" type="sibTrans" cxnId="{C2F1D84E-20F6-4D63-8DF9-5180202577FB}">
      <dgm:prSet/>
      <dgm:spPr/>
      <dgm:t>
        <a:bodyPr/>
        <a:lstStyle/>
        <a:p>
          <a:endParaRPr lang="en-NZ"/>
        </a:p>
      </dgm:t>
    </dgm:pt>
    <dgm:pt modelId="{FC6C7564-C2C0-4FDD-B0E5-86A7F96DC04C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Run</a:t>
          </a:r>
          <a:endParaRPr lang="en-NZ" dirty="0">
            <a:solidFill>
              <a:schemeClr val="bg1"/>
            </a:solidFill>
          </a:endParaRPr>
        </a:p>
      </dgm:t>
    </dgm:pt>
    <dgm:pt modelId="{D5E72959-4B9A-4097-9D7E-43D54AFA79E6}" type="parTrans" cxnId="{6A89BF0F-7F2D-4F3B-8AC6-BCF1929DAF54}">
      <dgm:prSet/>
      <dgm:spPr/>
      <dgm:t>
        <a:bodyPr/>
        <a:lstStyle/>
        <a:p>
          <a:endParaRPr lang="en-NZ"/>
        </a:p>
      </dgm:t>
    </dgm:pt>
    <dgm:pt modelId="{9A2BDACA-B807-4E9B-898F-C95FE8FB8005}" type="sibTrans" cxnId="{6A89BF0F-7F2D-4F3B-8AC6-BCF1929DAF54}">
      <dgm:prSet/>
      <dgm:spPr/>
      <dgm:t>
        <a:bodyPr/>
        <a:lstStyle/>
        <a:p>
          <a:endParaRPr lang="en-NZ"/>
        </a:p>
      </dgm:t>
    </dgm:pt>
    <dgm:pt modelId="{D2C9E105-647D-4F5A-8899-C2E5110A72BD}" type="pres">
      <dgm:prSet presAssocID="{99B53A78-42AB-40C4-AC6F-8C8BA7BD1AFA}" presName="Name0" presStyleCnt="0">
        <dgm:presLayoutVars>
          <dgm:dir/>
          <dgm:resizeHandles val="exact"/>
        </dgm:presLayoutVars>
      </dgm:prSet>
      <dgm:spPr/>
    </dgm:pt>
    <dgm:pt modelId="{DD8D39D8-4777-4AA2-BB25-D9F70255CAAA}" type="pres">
      <dgm:prSet presAssocID="{876CFE64-74BF-42DE-BCE7-C6FF96063A9F}" presName="node" presStyleLbl="node1" presStyleIdx="0" presStyleCnt="5">
        <dgm:presLayoutVars>
          <dgm:bulletEnabled val="1"/>
        </dgm:presLayoutVars>
      </dgm:prSet>
      <dgm:spPr/>
    </dgm:pt>
    <dgm:pt modelId="{9BFFAE8A-5CE2-440D-9060-80A169EBB030}" type="pres">
      <dgm:prSet presAssocID="{8436E476-F816-42A6-838B-2D0E69955FF0}" presName="sibTrans" presStyleLbl="sibTrans2D1" presStyleIdx="0" presStyleCnt="4"/>
      <dgm:spPr/>
    </dgm:pt>
    <dgm:pt modelId="{3A2C3867-38C0-418F-8B5A-2E0E15A749B2}" type="pres">
      <dgm:prSet presAssocID="{8436E476-F816-42A6-838B-2D0E69955FF0}" presName="connectorText" presStyleLbl="sibTrans2D1" presStyleIdx="0" presStyleCnt="4"/>
      <dgm:spPr/>
    </dgm:pt>
    <dgm:pt modelId="{D3A245FB-F246-45A2-A673-7C5B4E84C58B}" type="pres">
      <dgm:prSet presAssocID="{2E315C70-FF20-4C26-AB40-DF48865E27A5}" presName="node" presStyleLbl="node1" presStyleIdx="1" presStyleCnt="5">
        <dgm:presLayoutVars>
          <dgm:bulletEnabled val="1"/>
        </dgm:presLayoutVars>
      </dgm:prSet>
      <dgm:spPr/>
    </dgm:pt>
    <dgm:pt modelId="{8E40B566-B54E-4522-8E65-106391762B16}" type="pres">
      <dgm:prSet presAssocID="{E0E503D3-390C-4758-9A12-6E6D25C2C237}" presName="sibTrans" presStyleLbl="sibTrans2D1" presStyleIdx="1" presStyleCnt="4"/>
      <dgm:spPr/>
    </dgm:pt>
    <dgm:pt modelId="{A4AA35DD-4EF7-4C69-A2BA-DFF7EE46674A}" type="pres">
      <dgm:prSet presAssocID="{E0E503D3-390C-4758-9A12-6E6D25C2C237}" presName="connectorText" presStyleLbl="sibTrans2D1" presStyleIdx="1" presStyleCnt="4"/>
      <dgm:spPr/>
    </dgm:pt>
    <dgm:pt modelId="{63DBA628-A269-43E1-AA42-91AC31587111}" type="pres">
      <dgm:prSet presAssocID="{AFA03ED3-8A83-4239-8C44-8DA08CB35216}" presName="node" presStyleLbl="node1" presStyleIdx="2" presStyleCnt="5">
        <dgm:presLayoutVars>
          <dgm:bulletEnabled val="1"/>
        </dgm:presLayoutVars>
      </dgm:prSet>
      <dgm:spPr/>
    </dgm:pt>
    <dgm:pt modelId="{63A5DBAC-0098-47F0-96C7-A7C2C40DF371}" type="pres">
      <dgm:prSet presAssocID="{07D9F6C2-90F6-4F01-9A54-C8357230FFCC}" presName="sibTrans" presStyleLbl="sibTrans2D1" presStyleIdx="2" presStyleCnt="4"/>
      <dgm:spPr/>
    </dgm:pt>
    <dgm:pt modelId="{5501E1F5-2405-48DE-AF7B-A175D13B44D3}" type="pres">
      <dgm:prSet presAssocID="{07D9F6C2-90F6-4F01-9A54-C8357230FFCC}" presName="connectorText" presStyleLbl="sibTrans2D1" presStyleIdx="2" presStyleCnt="4"/>
      <dgm:spPr/>
    </dgm:pt>
    <dgm:pt modelId="{2A0CB65D-397F-4769-9BD7-2508928D9BBE}" type="pres">
      <dgm:prSet presAssocID="{E8F13DF9-C48A-4DDC-AE76-3D5900D6D0F9}" presName="node" presStyleLbl="node1" presStyleIdx="3" presStyleCnt="5">
        <dgm:presLayoutVars>
          <dgm:bulletEnabled val="1"/>
        </dgm:presLayoutVars>
      </dgm:prSet>
      <dgm:spPr/>
    </dgm:pt>
    <dgm:pt modelId="{8972B972-BE84-4209-860E-68726419CF32}" type="pres">
      <dgm:prSet presAssocID="{D9704FED-97C4-4A0A-8636-3DBBBCA4EF62}" presName="sibTrans" presStyleLbl="sibTrans2D1" presStyleIdx="3" presStyleCnt="4"/>
      <dgm:spPr/>
    </dgm:pt>
    <dgm:pt modelId="{DD1EAE7F-8890-4251-B858-B9E9BAD03B72}" type="pres">
      <dgm:prSet presAssocID="{D9704FED-97C4-4A0A-8636-3DBBBCA4EF62}" presName="connectorText" presStyleLbl="sibTrans2D1" presStyleIdx="3" presStyleCnt="4"/>
      <dgm:spPr/>
    </dgm:pt>
    <dgm:pt modelId="{20305CFB-756E-40E2-94EB-FC133A756565}" type="pres">
      <dgm:prSet presAssocID="{FC6C7564-C2C0-4FDD-B0E5-86A7F96DC04C}" presName="node" presStyleLbl="node1" presStyleIdx="4" presStyleCnt="5">
        <dgm:presLayoutVars>
          <dgm:bulletEnabled val="1"/>
        </dgm:presLayoutVars>
      </dgm:prSet>
      <dgm:spPr/>
    </dgm:pt>
  </dgm:ptLst>
  <dgm:cxnLst>
    <dgm:cxn modelId="{6A89BF0F-7F2D-4F3B-8AC6-BCF1929DAF54}" srcId="{99B53A78-42AB-40C4-AC6F-8C8BA7BD1AFA}" destId="{FC6C7564-C2C0-4FDD-B0E5-86A7F96DC04C}" srcOrd="4" destOrd="0" parTransId="{D5E72959-4B9A-4097-9D7E-43D54AFA79E6}" sibTransId="{9A2BDACA-B807-4E9B-898F-C95FE8FB8005}"/>
    <dgm:cxn modelId="{B63A131A-43D2-4F91-BE2B-96EC8D2A056D}" type="presOf" srcId="{FC6C7564-C2C0-4FDD-B0E5-86A7F96DC04C}" destId="{20305CFB-756E-40E2-94EB-FC133A756565}" srcOrd="0" destOrd="0" presId="urn:microsoft.com/office/officeart/2005/8/layout/process1"/>
    <dgm:cxn modelId="{30AA641D-2029-4A8F-B6EB-4B7EB2B0099F}" srcId="{99B53A78-42AB-40C4-AC6F-8C8BA7BD1AFA}" destId="{AFA03ED3-8A83-4239-8C44-8DA08CB35216}" srcOrd="2" destOrd="0" parTransId="{32AA6535-1BD0-40FB-82D6-CE38AD824A9E}" sibTransId="{07D9F6C2-90F6-4F01-9A54-C8357230FFCC}"/>
    <dgm:cxn modelId="{BA2AB422-5B79-4E03-8854-2A438D8A68B0}" type="presOf" srcId="{07D9F6C2-90F6-4F01-9A54-C8357230FFCC}" destId="{63A5DBAC-0098-47F0-96C7-A7C2C40DF371}" srcOrd="0" destOrd="0" presId="urn:microsoft.com/office/officeart/2005/8/layout/process1"/>
    <dgm:cxn modelId="{72BA5D25-36D5-482A-903A-1EA52F5DEB20}" type="presOf" srcId="{E8F13DF9-C48A-4DDC-AE76-3D5900D6D0F9}" destId="{2A0CB65D-397F-4769-9BD7-2508928D9BBE}" srcOrd="0" destOrd="0" presId="urn:microsoft.com/office/officeart/2005/8/layout/process1"/>
    <dgm:cxn modelId="{A7044725-8128-420D-A23E-E04FE465366F}" type="presOf" srcId="{2E315C70-FF20-4C26-AB40-DF48865E27A5}" destId="{D3A245FB-F246-45A2-A673-7C5B4E84C58B}" srcOrd="0" destOrd="0" presId="urn:microsoft.com/office/officeart/2005/8/layout/process1"/>
    <dgm:cxn modelId="{BB36303F-5131-4276-8D6D-E29E3E2EF2A5}" type="presOf" srcId="{8436E476-F816-42A6-838B-2D0E69955FF0}" destId="{9BFFAE8A-5CE2-440D-9060-80A169EBB030}" srcOrd="0" destOrd="0" presId="urn:microsoft.com/office/officeart/2005/8/layout/process1"/>
    <dgm:cxn modelId="{7A134B5C-7C2E-4E29-9A9E-898D79583181}" type="presOf" srcId="{99B53A78-42AB-40C4-AC6F-8C8BA7BD1AFA}" destId="{D2C9E105-647D-4F5A-8899-C2E5110A72BD}" srcOrd="0" destOrd="0" presId="urn:microsoft.com/office/officeart/2005/8/layout/process1"/>
    <dgm:cxn modelId="{36C0075D-753B-4B73-8653-0B3A45978C6A}" srcId="{99B53A78-42AB-40C4-AC6F-8C8BA7BD1AFA}" destId="{876CFE64-74BF-42DE-BCE7-C6FF96063A9F}" srcOrd="0" destOrd="0" parTransId="{B16D6FEB-AAEF-402C-8860-E81CADC5652D}" sibTransId="{8436E476-F816-42A6-838B-2D0E69955FF0}"/>
    <dgm:cxn modelId="{125AEF46-92AB-4782-B2DB-40939DD41509}" type="presOf" srcId="{E0E503D3-390C-4758-9A12-6E6D25C2C237}" destId="{8E40B566-B54E-4522-8E65-106391762B16}" srcOrd="0" destOrd="0" presId="urn:microsoft.com/office/officeart/2005/8/layout/process1"/>
    <dgm:cxn modelId="{C2F1D84E-20F6-4D63-8DF9-5180202577FB}" srcId="{99B53A78-42AB-40C4-AC6F-8C8BA7BD1AFA}" destId="{E8F13DF9-C48A-4DDC-AE76-3D5900D6D0F9}" srcOrd="3" destOrd="0" parTransId="{014B2AB4-557D-423E-9EE3-F6E519EFD950}" sibTransId="{D9704FED-97C4-4A0A-8636-3DBBBCA4EF62}"/>
    <dgm:cxn modelId="{F6F0E354-E9F7-4013-8D20-EF1E00A2D3A9}" type="presOf" srcId="{07D9F6C2-90F6-4F01-9A54-C8357230FFCC}" destId="{5501E1F5-2405-48DE-AF7B-A175D13B44D3}" srcOrd="1" destOrd="0" presId="urn:microsoft.com/office/officeart/2005/8/layout/process1"/>
    <dgm:cxn modelId="{4AA75782-BFC8-40ED-939E-E18A3DF8D214}" srcId="{99B53A78-42AB-40C4-AC6F-8C8BA7BD1AFA}" destId="{2E315C70-FF20-4C26-AB40-DF48865E27A5}" srcOrd="1" destOrd="0" parTransId="{6E331BF4-7193-47FB-A8A5-83AEF132F33B}" sibTransId="{E0E503D3-390C-4758-9A12-6E6D25C2C237}"/>
    <dgm:cxn modelId="{B8826C85-E280-4C8B-A918-D85B756480DF}" type="presOf" srcId="{E0E503D3-390C-4758-9A12-6E6D25C2C237}" destId="{A4AA35DD-4EF7-4C69-A2BA-DFF7EE46674A}" srcOrd="1" destOrd="0" presId="urn:microsoft.com/office/officeart/2005/8/layout/process1"/>
    <dgm:cxn modelId="{D445628F-4E39-4625-ADBF-DA43518A1899}" type="presOf" srcId="{D9704FED-97C4-4A0A-8636-3DBBBCA4EF62}" destId="{DD1EAE7F-8890-4251-B858-B9E9BAD03B72}" srcOrd="1" destOrd="0" presId="urn:microsoft.com/office/officeart/2005/8/layout/process1"/>
    <dgm:cxn modelId="{5883ACA8-4A86-43C9-ADFF-BFAAE9845836}" type="presOf" srcId="{AFA03ED3-8A83-4239-8C44-8DA08CB35216}" destId="{63DBA628-A269-43E1-AA42-91AC31587111}" srcOrd="0" destOrd="0" presId="urn:microsoft.com/office/officeart/2005/8/layout/process1"/>
    <dgm:cxn modelId="{2A84DAAB-7A7D-41D9-B63F-8A32EAEBA7D2}" type="presOf" srcId="{8436E476-F816-42A6-838B-2D0E69955FF0}" destId="{3A2C3867-38C0-418F-8B5A-2E0E15A749B2}" srcOrd="1" destOrd="0" presId="urn:microsoft.com/office/officeart/2005/8/layout/process1"/>
    <dgm:cxn modelId="{877EFEB8-1BA3-48D5-9C24-D0DD8F9543AC}" type="presOf" srcId="{876CFE64-74BF-42DE-BCE7-C6FF96063A9F}" destId="{DD8D39D8-4777-4AA2-BB25-D9F70255CAAA}" srcOrd="0" destOrd="0" presId="urn:microsoft.com/office/officeart/2005/8/layout/process1"/>
    <dgm:cxn modelId="{3B6AF4ED-C07B-488D-8BB7-3FB317AB2DFB}" type="presOf" srcId="{D9704FED-97C4-4A0A-8636-3DBBBCA4EF62}" destId="{8972B972-BE84-4209-860E-68726419CF32}" srcOrd="0" destOrd="0" presId="urn:microsoft.com/office/officeart/2005/8/layout/process1"/>
    <dgm:cxn modelId="{DD0A1C0D-713D-40C9-A751-6596AE81346E}" type="presParOf" srcId="{D2C9E105-647D-4F5A-8899-C2E5110A72BD}" destId="{DD8D39D8-4777-4AA2-BB25-D9F70255CAAA}" srcOrd="0" destOrd="0" presId="urn:microsoft.com/office/officeart/2005/8/layout/process1"/>
    <dgm:cxn modelId="{D2F3127D-48E3-4A33-8AFA-B8BE7CAF1A49}" type="presParOf" srcId="{D2C9E105-647D-4F5A-8899-C2E5110A72BD}" destId="{9BFFAE8A-5CE2-440D-9060-80A169EBB030}" srcOrd="1" destOrd="0" presId="urn:microsoft.com/office/officeart/2005/8/layout/process1"/>
    <dgm:cxn modelId="{279F45B8-0248-48AE-B902-AF9CC216AA45}" type="presParOf" srcId="{9BFFAE8A-5CE2-440D-9060-80A169EBB030}" destId="{3A2C3867-38C0-418F-8B5A-2E0E15A749B2}" srcOrd="0" destOrd="0" presId="urn:microsoft.com/office/officeart/2005/8/layout/process1"/>
    <dgm:cxn modelId="{7932BB0F-D660-4F86-B0CD-BCEF89733500}" type="presParOf" srcId="{D2C9E105-647D-4F5A-8899-C2E5110A72BD}" destId="{D3A245FB-F246-45A2-A673-7C5B4E84C58B}" srcOrd="2" destOrd="0" presId="urn:microsoft.com/office/officeart/2005/8/layout/process1"/>
    <dgm:cxn modelId="{454C6E33-6AFA-4CDF-BF70-4248B3A45607}" type="presParOf" srcId="{D2C9E105-647D-4F5A-8899-C2E5110A72BD}" destId="{8E40B566-B54E-4522-8E65-106391762B16}" srcOrd="3" destOrd="0" presId="urn:microsoft.com/office/officeart/2005/8/layout/process1"/>
    <dgm:cxn modelId="{0BEC8B37-A7C7-4304-B796-9474D6B214BB}" type="presParOf" srcId="{8E40B566-B54E-4522-8E65-106391762B16}" destId="{A4AA35DD-4EF7-4C69-A2BA-DFF7EE46674A}" srcOrd="0" destOrd="0" presId="urn:microsoft.com/office/officeart/2005/8/layout/process1"/>
    <dgm:cxn modelId="{1409EF32-6F7F-46BD-BCED-9DDBA0BC7A3C}" type="presParOf" srcId="{D2C9E105-647D-4F5A-8899-C2E5110A72BD}" destId="{63DBA628-A269-43E1-AA42-91AC31587111}" srcOrd="4" destOrd="0" presId="urn:microsoft.com/office/officeart/2005/8/layout/process1"/>
    <dgm:cxn modelId="{BA24777C-267F-4B47-AFDD-B2029488CA41}" type="presParOf" srcId="{D2C9E105-647D-4F5A-8899-C2E5110A72BD}" destId="{63A5DBAC-0098-47F0-96C7-A7C2C40DF371}" srcOrd="5" destOrd="0" presId="urn:microsoft.com/office/officeart/2005/8/layout/process1"/>
    <dgm:cxn modelId="{6FE7EE88-EF1F-4D62-87D0-7F9EE01CDB6C}" type="presParOf" srcId="{63A5DBAC-0098-47F0-96C7-A7C2C40DF371}" destId="{5501E1F5-2405-48DE-AF7B-A175D13B44D3}" srcOrd="0" destOrd="0" presId="urn:microsoft.com/office/officeart/2005/8/layout/process1"/>
    <dgm:cxn modelId="{2F0A60DE-B09F-4625-9F36-C0D202EEC2F2}" type="presParOf" srcId="{D2C9E105-647D-4F5A-8899-C2E5110A72BD}" destId="{2A0CB65D-397F-4769-9BD7-2508928D9BBE}" srcOrd="6" destOrd="0" presId="urn:microsoft.com/office/officeart/2005/8/layout/process1"/>
    <dgm:cxn modelId="{18056B48-4FB2-4F99-B971-98ABDE206E34}" type="presParOf" srcId="{D2C9E105-647D-4F5A-8899-C2E5110A72BD}" destId="{8972B972-BE84-4209-860E-68726419CF32}" srcOrd="7" destOrd="0" presId="urn:microsoft.com/office/officeart/2005/8/layout/process1"/>
    <dgm:cxn modelId="{6ED00903-7DC4-428A-8962-637DA4CAB5C0}" type="presParOf" srcId="{8972B972-BE84-4209-860E-68726419CF32}" destId="{DD1EAE7F-8890-4251-B858-B9E9BAD03B72}" srcOrd="0" destOrd="0" presId="urn:microsoft.com/office/officeart/2005/8/layout/process1"/>
    <dgm:cxn modelId="{DF584C3E-51A0-479B-86AA-0A8FF7DEC3F8}" type="presParOf" srcId="{D2C9E105-647D-4F5A-8899-C2E5110A72BD}" destId="{20305CFB-756E-40E2-94EB-FC133A756565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9B53A78-42AB-40C4-AC6F-8C8BA7BD1AF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76CFE64-74BF-42DE-BCE7-C6FF96063A9F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Acquire</a:t>
          </a:r>
          <a:endParaRPr lang="en-NZ" dirty="0">
            <a:solidFill>
              <a:schemeClr val="bg1"/>
            </a:solidFill>
          </a:endParaRPr>
        </a:p>
      </dgm:t>
    </dgm:pt>
    <dgm:pt modelId="{B16D6FEB-AAEF-402C-8860-E81CADC5652D}" type="parTrans" cxnId="{36C0075D-753B-4B73-8653-0B3A45978C6A}">
      <dgm:prSet/>
      <dgm:spPr/>
      <dgm:t>
        <a:bodyPr/>
        <a:lstStyle/>
        <a:p>
          <a:endParaRPr lang="en-NZ"/>
        </a:p>
      </dgm:t>
    </dgm:pt>
    <dgm:pt modelId="{8436E476-F816-42A6-838B-2D0E69955FF0}" type="sibTrans" cxnId="{36C0075D-753B-4B73-8653-0B3A45978C6A}">
      <dgm:prSet/>
      <dgm:spPr/>
      <dgm:t>
        <a:bodyPr/>
        <a:lstStyle/>
        <a:p>
          <a:endParaRPr lang="en-NZ"/>
        </a:p>
      </dgm:t>
    </dgm:pt>
    <dgm:pt modelId="{2E315C70-FF20-4C26-AB40-DF48865E27A5}">
      <dgm:prSet phldrT="[Text]"/>
      <dgm:spPr/>
      <dgm:t>
        <a:bodyPr/>
        <a:lstStyle/>
        <a:p>
          <a:r>
            <a:rPr lang="en-US" b="0" dirty="0">
              <a:solidFill>
                <a:schemeClr val="bg1"/>
              </a:solidFill>
            </a:rPr>
            <a:t>Catalog</a:t>
          </a:r>
          <a:endParaRPr lang="en-NZ" b="0" dirty="0">
            <a:solidFill>
              <a:schemeClr val="bg1"/>
            </a:solidFill>
          </a:endParaRPr>
        </a:p>
      </dgm:t>
    </dgm:pt>
    <dgm:pt modelId="{6E331BF4-7193-47FB-A8A5-83AEF132F33B}" type="parTrans" cxnId="{4AA75782-BFC8-40ED-939E-E18A3DF8D214}">
      <dgm:prSet/>
      <dgm:spPr/>
      <dgm:t>
        <a:bodyPr/>
        <a:lstStyle/>
        <a:p>
          <a:endParaRPr lang="en-NZ"/>
        </a:p>
      </dgm:t>
    </dgm:pt>
    <dgm:pt modelId="{E0E503D3-390C-4758-9A12-6E6D25C2C237}" type="sibTrans" cxnId="{4AA75782-BFC8-40ED-939E-E18A3DF8D214}">
      <dgm:prSet/>
      <dgm:spPr/>
      <dgm:t>
        <a:bodyPr/>
        <a:lstStyle/>
        <a:p>
          <a:endParaRPr lang="en-NZ"/>
        </a:p>
      </dgm:t>
    </dgm:pt>
    <dgm:pt modelId="{AFA03ED3-8A83-4239-8C44-8DA08CB35216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Build</a:t>
          </a:r>
          <a:endParaRPr lang="en-NZ" b="1" dirty="0">
            <a:solidFill>
              <a:schemeClr val="bg1"/>
            </a:solidFill>
          </a:endParaRPr>
        </a:p>
      </dgm:t>
    </dgm:pt>
    <dgm:pt modelId="{32AA6535-1BD0-40FB-82D6-CE38AD824A9E}" type="parTrans" cxnId="{30AA641D-2029-4A8F-B6EB-4B7EB2B0099F}">
      <dgm:prSet/>
      <dgm:spPr/>
      <dgm:t>
        <a:bodyPr/>
        <a:lstStyle/>
        <a:p>
          <a:endParaRPr lang="en-NZ"/>
        </a:p>
      </dgm:t>
    </dgm:pt>
    <dgm:pt modelId="{07D9F6C2-90F6-4F01-9A54-C8357230FFCC}" type="sibTrans" cxnId="{30AA641D-2029-4A8F-B6EB-4B7EB2B0099F}">
      <dgm:prSet/>
      <dgm:spPr/>
      <dgm:t>
        <a:bodyPr/>
        <a:lstStyle/>
        <a:p>
          <a:endParaRPr lang="en-NZ"/>
        </a:p>
      </dgm:t>
    </dgm:pt>
    <dgm:pt modelId="{E8F13DF9-C48A-4DDC-AE76-3D5900D6D0F9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Deploy</a:t>
          </a:r>
          <a:endParaRPr lang="en-NZ" dirty="0">
            <a:solidFill>
              <a:schemeClr val="bg1"/>
            </a:solidFill>
          </a:endParaRPr>
        </a:p>
      </dgm:t>
    </dgm:pt>
    <dgm:pt modelId="{014B2AB4-557D-423E-9EE3-F6E519EFD950}" type="parTrans" cxnId="{C2F1D84E-20F6-4D63-8DF9-5180202577FB}">
      <dgm:prSet/>
      <dgm:spPr/>
      <dgm:t>
        <a:bodyPr/>
        <a:lstStyle/>
        <a:p>
          <a:endParaRPr lang="en-NZ"/>
        </a:p>
      </dgm:t>
    </dgm:pt>
    <dgm:pt modelId="{D9704FED-97C4-4A0A-8636-3DBBBCA4EF62}" type="sibTrans" cxnId="{C2F1D84E-20F6-4D63-8DF9-5180202577FB}">
      <dgm:prSet/>
      <dgm:spPr/>
      <dgm:t>
        <a:bodyPr/>
        <a:lstStyle/>
        <a:p>
          <a:endParaRPr lang="en-NZ"/>
        </a:p>
      </dgm:t>
    </dgm:pt>
    <dgm:pt modelId="{FC6C7564-C2C0-4FDD-B0E5-86A7F96DC04C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Run</a:t>
          </a:r>
          <a:endParaRPr lang="en-NZ" dirty="0">
            <a:solidFill>
              <a:schemeClr val="bg1"/>
            </a:solidFill>
          </a:endParaRPr>
        </a:p>
      </dgm:t>
    </dgm:pt>
    <dgm:pt modelId="{D5E72959-4B9A-4097-9D7E-43D54AFA79E6}" type="parTrans" cxnId="{6A89BF0F-7F2D-4F3B-8AC6-BCF1929DAF54}">
      <dgm:prSet/>
      <dgm:spPr/>
      <dgm:t>
        <a:bodyPr/>
        <a:lstStyle/>
        <a:p>
          <a:endParaRPr lang="en-NZ"/>
        </a:p>
      </dgm:t>
    </dgm:pt>
    <dgm:pt modelId="{9A2BDACA-B807-4E9B-898F-C95FE8FB8005}" type="sibTrans" cxnId="{6A89BF0F-7F2D-4F3B-8AC6-BCF1929DAF54}">
      <dgm:prSet/>
      <dgm:spPr/>
      <dgm:t>
        <a:bodyPr/>
        <a:lstStyle/>
        <a:p>
          <a:endParaRPr lang="en-NZ"/>
        </a:p>
      </dgm:t>
    </dgm:pt>
    <dgm:pt modelId="{D2C9E105-647D-4F5A-8899-C2E5110A72BD}" type="pres">
      <dgm:prSet presAssocID="{99B53A78-42AB-40C4-AC6F-8C8BA7BD1AFA}" presName="Name0" presStyleCnt="0">
        <dgm:presLayoutVars>
          <dgm:dir/>
          <dgm:resizeHandles val="exact"/>
        </dgm:presLayoutVars>
      </dgm:prSet>
      <dgm:spPr/>
    </dgm:pt>
    <dgm:pt modelId="{DD8D39D8-4777-4AA2-BB25-D9F70255CAAA}" type="pres">
      <dgm:prSet presAssocID="{876CFE64-74BF-42DE-BCE7-C6FF96063A9F}" presName="node" presStyleLbl="node1" presStyleIdx="0" presStyleCnt="5">
        <dgm:presLayoutVars>
          <dgm:bulletEnabled val="1"/>
        </dgm:presLayoutVars>
      </dgm:prSet>
      <dgm:spPr/>
    </dgm:pt>
    <dgm:pt modelId="{9BFFAE8A-5CE2-440D-9060-80A169EBB030}" type="pres">
      <dgm:prSet presAssocID="{8436E476-F816-42A6-838B-2D0E69955FF0}" presName="sibTrans" presStyleLbl="sibTrans2D1" presStyleIdx="0" presStyleCnt="4"/>
      <dgm:spPr/>
    </dgm:pt>
    <dgm:pt modelId="{3A2C3867-38C0-418F-8B5A-2E0E15A749B2}" type="pres">
      <dgm:prSet presAssocID="{8436E476-F816-42A6-838B-2D0E69955FF0}" presName="connectorText" presStyleLbl="sibTrans2D1" presStyleIdx="0" presStyleCnt="4"/>
      <dgm:spPr/>
    </dgm:pt>
    <dgm:pt modelId="{D3A245FB-F246-45A2-A673-7C5B4E84C58B}" type="pres">
      <dgm:prSet presAssocID="{2E315C70-FF20-4C26-AB40-DF48865E27A5}" presName="node" presStyleLbl="node1" presStyleIdx="1" presStyleCnt="5">
        <dgm:presLayoutVars>
          <dgm:bulletEnabled val="1"/>
        </dgm:presLayoutVars>
      </dgm:prSet>
      <dgm:spPr/>
    </dgm:pt>
    <dgm:pt modelId="{8E40B566-B54E-4522-8E65-106391762B16}" type="pres">
      <dgm:prSet presAssocID="{E0E503D3-390C-4758-9A12-6E6D25C2C237}" presName="sibTrans" presStyleLbl="sibTrans2D1" presStyleIdx="1" presStyleCnt="4"/>
      <dgm:spPr/>
    </dgm:pt>
    <dgm:pt modelId="{A4AA35DD-4EF7-4C69-A2BA-DFF7EE46674A}" type="pres">
      <dgm:prSet presAssocID="{E0E503D3-390C-4758-9A12-6E6D25C2C237}" presName="connectorText" presStyleLbl="sibTrans2D1" presStyleIdx="1" presStyleCnt="4"/>
      <dgm:spPr/>
    </dgm:pt>
    <dgm:pt modelId="{63DBA628-A269-43E1-AA42-91AC31587111}" type="pres">
      <dgm:prSet presAssocID="{AFA03ED3-8A83-4239-8C44-8DA08CB35216}" presName="node" presStyleLbl="node1" presStyleIdx="2" presStyleCnt="5">
        <dgm:presLayoutVars>
          <dgm:bulletEnabled val="1"/>
        </dgm:presLayoutVars>
      </dgm:prSet>
      <dgm:spPr/>
    </dgm:pt>
    <dgm:pt modelId="{63A5DBAC-0098-47F0-96C7-A7C2C40DF371}" type="pres">
      <dgm:prSet presAssocID="{07D9F6C2-90F6-4F01-9A54-C8357230FFCC}" presName="sibTrans" presStyleLbl="sibTrans2D1" presStyleIdx="2" presStyleCnt="4"/>
      <dgm:spPr/>
    </dgm:pt>
    <dgm:pt modelId="{5501E1F5-2405-48DE-AF7B-A175D13B44D3}" type="pres">
      <dgm:prSet presAssocID="{07D9F6C2-90F6-4F01-9A54-C8357230FFCC}" presName="connectorText" presStyleLbl="sibTrans2D1" presStyleIdx="2" presStyleCnt="4"/>
      <dgm:spPr/>
    </dgm:pt>
    <dgm:pt modelId="{2A0CB65D-397F-4769-9BD7-2508928D9BBE}" type="pres">
      <dgm:prSet presAssocID="{E8F13DF9-C48A-4DDC-AE76-3D5900D6D0F9}" presName="node" presStyleLbl="node1" presStyleIdx="3" presStyleCnt="5">
        <dgm:presLayoutVars>
          <dgm:bulletEnabled val="1"/>
        </dgm:presLayoutVars>
      </dgm:prSet>
      <dgm:spPr/>
    </dgm:pt>
    <dgm:pt modelId="{8972B972-BE84-4209-860E-68726419CF32}" type="pres">
      <dgm:prSet presAssocID="{D9704FED-97C4-4A0A-8636-3DBBBCA4EF62}" presName="sibTrans" presStyleLbl="sibTrans2D1" presStyleIdx="3" presStyleCnt="4"/>
      <dgm:spPr/>
    </dgm:pt>
    <dgm:pt modelId="{DD1EAE7F-8890-4251-B858-B9E9BAD03B72}" type="pres">
      <dgm:prSet presAssocID="{D9704FED-97C4-4A0A-8636-3DBBBCA4EF62}" presName="connectorText" presStyleLbl="sibTrans2D1" presStyleIdx="3" presStyleCnt="4"/>
      <dgm:spPr/>
    </dgm:pt>
    <dgm:pt modelId="{20305CFB-756E-40E2-94EB-FC133A756565}" type="pres">
      <dgm:prSet presAssocID="{FC6C7564-C2C0-4FDD-B0E5-86A7F96DC04C}" presName="node" presStyleLbl="node1" presStyleIdx="4" presStyleCnt="5">
        <dgm:presLayoutVars>
          <dgm:bulletEnabled val="1"/>
        </dgm:presLayoutVars>
      </dgm:prSet>
      <dgm:spPr/>
    </dgm:pt>
  </dgm:ptLst>
  <dgm:cxnLst>
    <dgm:cxn modelId="{6A89BF0F-7F2D-4F3B-8AC6-BCF1929DAF54}" srcId="{99B53A78-42AB-40C4-AC6F-8C8BA7BD1AFA}" destId="{FC6C7564-C2C0-4FDD-B0E5-86A7F96DC04C}" srcOrd="4" destOrd="0" parTransId="{D5E72959-4B9A-4097-9D7E-43D54AFA79E6}" sibTransId="{9A2BDACA-B807-4E9B-898F-C95FE8FB8005}"/>
    <dgm:cxn modelId="{B63A131A-43D2-4F91-BE2B-96EC8D2A056D}" type="presOf" srcId="{FC6C7564-C2C0-4FDD-B0E5-86A7F96DC04C}" destId="{20305CFB-756E-40E2-94EB-FC133A756565}" srcOrd="0" destOrd="0" presId="urn:microsoft.com/office/officeart/2005/8/layout/process1"/>
    <dgm:cxn modelId="{30AA641D-2029-4A8F-B6EB-4B7EB2B0099F}" srcId="{99B53A78-42AB-40C4-AC6F-8C8BA7BD1AFA}" destId="{AFA03ED3-8A83-4239-8C44-8DA08CB35216}" srcOrd="2" destOrd="0" parTransId="{32AA6535-1BD0-40FB-82D6-CE38AD824A9E}" sibTransId="{07D9F6C2-90F6-4F01-9A54-C8357230FFCC}"/>
    <dgm:cxn modelId="{BA2AB422-5B79-4E03-8854-2A438D8A68B0}" type="presOf" srcId="{07D9F6C2-90F6-4F01-9A54-C8357230FFCC}" destId="{63A5DBAC-0098-47F0-96C7-A7C2C40DF371}" srcOrd="0" destOrd="0" presId="urn:microsoft.com/office/officeart/2005/8/layout/process1"/>
    <dgm:cxn modelId="{72BA5D25-36D5-482A-903A-1EA52F5DEB20}" type="presOf" srcId="{E8F13DF9-C48A-4DDC-AE76-3D5900D6D0F9}" destId="{2A0CB65D-397F-4769-9BD7-2508928D9BBE}" srcOrd="0" destOrd="0" presId="urn:microsoft.com/office/officeart/2005/8/layout/process1"/>
    <dgm:cxn modelId="{A7044725-8128-420D-A23E-E04FE465366F}" type="presOf" srcId="{2E315C70-FF20-4C26-AB40-DF48865E27A5}" destId="{D3A245FB-F246-45A2-A673-7C5B4E84C58B}" srcOrd="0" destOrd="0" presId="urn:microsoft.com/office/officeart/2005/8/layout/process1"/>
    <dgm:cxn modelId="{BB36303F-5131-4276-8D6D-E29E3E2EF2A5}" type="presOf" srcId="{8436E476-F816-42A6-838B-2D0E69955FF0}" destId="{9BFFAE8A-5CE2-440D-9060-80A169EBB030}" srcOrd="0" destOrd="0" presId="urn:microsoft.com/office/officeart/2005/8/layout/process1"/>
    <dgm:cxn modelId="{7A134B5C-7C2E-4E29-9A9E-898D79583181}" type="presOf" srcId="{99B53A78-42AB-40C4-AC6F-8C8BA7BD1AFA}" destId="{D2C9E105-647D-4F5A-8899-C2E5110A72BD}" srcOrd="0" destOrd="0" presId="urn:microsoft.com/office/officeart/2005/8/layout/process1"/>
    <dgm:cxn modelId="{36C0075D-753B-4B73-8653-0B3A45978C6A}" srcId="{99B53A78-42AB-40C4-AC6F-8C8BA7BD1AFA}" destId="{876CFE64-74BF-42DE-BCE7-C6FF96063A9F}" srcOrd="0" destOrd="0" parTransId="{B16D6FEB-AAEF-402C-8860-E81CADC5652D}" sibTransId="{8436E476-F816-42A6-838B-2D0E69955FF0}"/>
    <dgm:cxn modelId="{125AEF46-92AB-4782-B2DB-40939DD41509}" type="presOf" srcId="{E0E503D3-390C-4758-9A12-6E6D25C2C237}" destId="{8E40B566-B54E-4522-8E65-106391762B16}" srcOrd="0" destOrd="0" presId="urn:microsoft.com/office/officeart/2005/8/layout/process1"/>
    <dgm:cxn modelId="{C2F1D84E-20F6-4D63-8DF9-5180202577FB}" srcId="{99B53A78-42AB-40C4-AC6F-8C8BA7BD1AFA}" destId="{E8F13DF9-C48A-4DDC-AE76-3D5900D6D0F9}" srcOrd="3" destOrd="0" parTransId="{014B2AB4-557D-423E-9EE3-F6E519EFD950}" sibTransId="{D9704FED-97C4-4A0A-8636-3DBBBCA4EF62}"/>
    <dgm:cxn modelId="{F6F0E354-E9F7-4013-8D20-EF1E00A2D3A9}" type="presOf" srcId="{07D9F6C2-90F6-4F01-9A54-C8357230FFCC}" destId="{5501E1F5-2405-48DE-AF7B-A175D13B44D3}" srcOrd="1" destOrd="0" presId="urn:microsoft.com/office/officeart/2005/8/layout/process1"/>
    <dgm:cxn modelId="{4AA75782-BFC8-40ED-939E-E18A3DF8D214}" srcId="{99B53A78-42AB-40C4-AC6F-8C8BA7BD1AFA}" destId="{2E315C70-FF20-4C26-AB40-DF48865E27A5}" srcOrd="1" destOrd="0" parTransId="{6E331BF4-7193-47FB-A8A5-83AEF132F33B}" sibTransId="{E0E503D3-390C-4758-9A12-6E6D25C2C237}"/>
    <dgm:cxn modelId="{B8826C85-E280-4C8B-A918-D85B756480DF}" type="presOf" srcId="{E0E503D3-390C-4758-9A12-6E6D25C2C237}" destId="{A4AA35DD-4EF7-4C69-A2BA-DFF7EE46674A}" srcOrd="1" destOrd="0" presId="urn:microsoft.com/office/officeart/2005/8/layout/process1"/>
    <dgm:cxn modelId="{D445628F-4E39-4625-ADBF-DA43518A1899}" type="presOf" srcId="{D9704FED-97C4-4A0A-8636-3DBBBCA4EF62}" destId="{DD1EAE7F-8890-4251-B858-B9E9BAD03B72}" srcOrd="1" destOrd="0" presId="urn:microsoft.com/office/officeart/2005/8/layout/process1"/>
    <dgm:cxn modelId="{5883ACA8-4A86-43C9-ADFF-BFAAE9845836}" type="presOf" srcId="{AFA03ED3-8A83-4239-8C44-8DA08CB35216}" destId="{63DBA628-A269-43E1-AA42-91AC31587111}" srcOrd="0" destOrd="0" presId="urn:microsoft.com/office/officeart/2005/8/layout/process1"/>
    <dgm:cxn modelId="{2A84DAAB-7A7D-41D9-B63F-8A32EAEBA7D2}" type="presOf" srcId="{8436E476-F816-42A6-838B-2D0E69955FF0}" destId="{3A2C3867-38C0-418F-8B5A-2E0E15A749B2}" srcOrd="1" destOrd="0" presId="urn:microsoft.com/office/officeart/2005/8/layout/process1"/>
    <dgm:cxn modelId="{877EFEB8-1BA3-48D5-9C24-D0DD8F9543AC}" type="presOf" srcId="{876CFE64-74BF-42DE-BCE7-C6FF96063A9F}" destId="{DD8D39D8-4777-4AA2-BB25-D9F70255CAAA}" srcOrd="0" destOrd="0" presId="urn:microsoft.com/office/officeart/2005/8/layout/process1"/>
    <dgm:cxn modelId="{3B6AF4ED-C07B-488D-8BB7-3FB317AB2DFB}" type="presOf" srcId="{D9704FED-97C4-4A0A-8636-3DBBBCA4EF62}" destId="{8972B972-BE84-4209-860E-68726419CF32}" srcOrd="0" destOrd="0" presId="urn:microsoft.com/office/officeart/2005/8/layout/process1"/>
    <dgm:cxn modelId="{DD0A1C0D-713D-40C9-A751-6596AE81346E}" type="presParOf" srcId="{D2C9E105-647D-4F5A-8899-C2E5110A72BD}" destId="{DD8D39D8-4777-4AA2-BB25-D9F70255CAAA}" srcOrd="0" destOrd="0" presId="urn:microsoft.com/office/officeart/2005/8/layout/process1"/>
    <dgm:cxn modelId="{D2F3127D-48E3-4A33-8AFA-B8BE7CAF1A49}" type="presParOf" srcId="{D2C9E105-647D-4F5A-8899-C2E5110A72BD}" destId="{9BFFAE8A-5CE2-440D-9060-80A169EBB030}" srcOrd="1" destOrd="0" presId="urn:microsoft.com/office/officeart/2005/8/layout/process1"/>
    <dgm:cxn modelId="{279F45B8-0248-48AE-B902-AF9CC216AA45}" type="presParOf" srcId="{9BFFAE8A-5CE2-440D-9060-80A169EBB030}" destId="{3A2C3867-38C0-418F-8B5A-2E0E15A749B2}" srcOrd="0" destOrd="0" presId="urn:microsoft.com/office/officeart/2005/8/layout/process1"/>
    <dgm:cxn modelId="{7932BB0F-D660-4F86-B0CD-BCEF89733500}" type="presParOf" srcId="{D2C9E105-647D-4F5A-8899-C2E5110A72BD}" destId="{D3A245FB-F246-45A2-A673-7C5B4E84C58B}" srcOrd="2" destOrd="0" presId="urn:microsoft.com/office/officeart/2005/8/layout/process1"/>
    <dgm:cxn modelId="{454C6E33-6AFA-4CDF-BF70-4248B3A45607}" type="presParOf" srcId="{D2C9E105-647D-4F5A-8899-C2E5110A72BD}" destId="{8E40B566-B54E-4522-8E65-106391762B16}" srcOrd="3" destOrd="0" presId="urn:microsoft.com/office/officeart/2005/8/layout/process1"/>
    <dgm:cxn modelId="{0BEC8B37-A7C7-4304-B796-9474D6B214BB}" type="presParOf" srcId="{8E40B566-B54E-4522-8E65-106391762B16}" destId="{A4AA35DD-4EF7-4C69-A2BA-DFF7EE46674A}" srcOrd="0" destOrd="0" presId="urn:microsoft.com/office/officeart/2005/8/layout/process1"/>
    <dgm:cxn modelId="{1409EF32-6F7F-46BD-BCED-9DDBA0BC7A3C}" type="presParOf" srcId="{D2C9E105-647D-4F5A-8899-C2E5110A72BD}" destId="{63DBA628-A269-43E1-AA42-91AC31587111}" srcOrd="4" destOrd="0" presId="urn:microsoft.com/office/officeart/2005/8/layout/process1"/>
    <dgm:cxn modelId="{BA24777C-267F-4B47-AFDD-B2029488CA41}" type="presParOf" srcId="{D2C9E105-647D-4F5A-8899-C2E5110A72BD}" destId="{63A5DBAC-0098-47F0-96C7-A7C2C40DF371}" srcOrd="5" destOrd="0" presId="urn:microsoft.com/office/officeart/2005/8/layout/process1"/>
    <dgm:cxn modelId="{6FE7EE88-EF1F-4D62-87D0-7F9EE01CDB6C}" type="presParOf" srcId="{63A5DBAC-0098-47F0-96C7-A7C2C40DF371}" destId="{5501E1F5-2405-48DE-AF7B-A175D13B44D3}" srcOrd="0" destOrd="0" presId="urn:microsoft.com/office/officeart/2005/8/layout/process1"/>
    <dgm:cxn modelId="{2F0A60DE-B09F-4625-9F36-C0D202EEC2F2}" type="presParOf" srcId="{D2C9E105-647D-4F5A-8899-C2E5110A72BD}" destId="{2A0CB65D-397F-4769-9BD7-2508928D9BBE}" srcOrd="6" destOrd="0" presId="urn:microsoft.com/office/officeart/2005/8/layout/process1"/>
    <dgm:cxn modelId="{18056B48-4FB2-4F99-B971-98ABDE206E34}" type="presParOf" srcId="{D2C9E105-647D-4F5A-8899-C2E5110A72BD}" destId="{8972B972-BE84-4209-860E-68726419CF32}" srcOrd="7" destOrd="0" presId="urn:microsoft.com/office/officeart/2005/8/layout/process1"/>
    <dgm:cxn modelId="{6ED00903-7DC4-428A-8962-637DA4CAB5C0}" type="presParOf" srcId="{8972B972-BE84-4209-860E-68726419CF32}" destId="{DD1EAE7F-8890-4251-B858-B9E9BAD03B72}" srcOrd="0" destOrd="0" presId="urn:microsoft.com/office/officeart/2005/8/layout/process1"/>
    <dgm:cxn modelId="{DF584C3E-51A0-479B-86AA-0A8FF7DEC3F8}" type="presParOf" srcId="{D2C9E105-647D-4F5A-8899-C2E5110A72BD}" destId="{20305CFB-756E-40E2-94EB-FC133A756565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9B53A78-42AB-40C4-AC6F-8C8BA7BD1AF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76CFE64-74BF-42DE-BCE7-C6FF96063A9F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Acquire</a:t>
          </a:r>
          <a:endParaRPr lang="en-NZ" dirty="0">
            <a:solidFill>
              <a:schemeClr val="bg1"/>
            </a:solidFill>
          </a:endParaRPr>
        </a:p>
      </dgm:t>
    </dgm:pt>
    <dgm:pt modelId="{B16D6FEB-AAEF-402C-8860-E81CADC5652D}" type="parTrans" cxnId="{36C0075D-753B-4B73-8653-0B3A45978C6A}">
      <dgm:prSet/>
      <dgm:spPr/>
      <dgm:t>
        <a:bodyPr/>
        <a:lstStyle/>
        <a:p>
          <a:endParaRPr lang="en-NZ"/>
        </a:p>
      </dgm:t>
    </dgm:pt>
    <dgm:pt modelId="{8436E476-F816-42A6-838B-2D0E69955FF0}" type="sibTrans" cxnId="{36C0075D-753B-4B73-8653-0B3A45978C6A}">
      <dgm:prSet/>
      <dgm:spPr/>
      <dgm:t>
        <a:bodyPr/>
        <a:lstStyle/>
        <a:p>
          <a:endParaRPr lang="en-NZ"/>
        </a:p>
      </dgm:t>
    </dgm:pt>
    <dgm:pt modelId="{2E315C70-FF20-4C26-AB40-DF48865E27A5}">
      <dgm:prSet phldrT="[Text]"/>
      <dgm:spPr/>
      <dgm:t>
        <a:bodyPr/>
        <a:lstStyle/>
        <a:p>
          <a:r>
            <a:rPr lang="en-US" b="0" dirty="0">
              <a:solidFill>
                <a:schemeClr val="bg1"/>
              </a:solidFill>
            </a:rPr>
            <a:t>Catalog</a:t>
          </a:r>
          <a:endParaRPr lang="en-NZ" b="0" dirty="0">
            <a:solidFill>
              <a:schemeClr val="bg1"/>
            </a:solidFill>
          </a:endParaRPr>
        </a:p>
      </dgm:t>
    </dgm:pt>
    <dgm:pt modelId="{6E331BF4-7193-47FB-A8A5-83AEF132F33B}" type="parTrans" cxnId="{4AA75782-BFC8-40ED-939E-E18A3DF8D214}">
      <dgm:prSet/>
      <dgm:spPr/>
      <dgm:t>
        <a:bodyPr/>
        <a:lstStyle/>
        <a:p>
          <a:endParaRPr lang="en-NZ"/>
        </a:p>
      </dgm:t>
    </dgm:pt>
    <dgm:pt modelId="{E0E503D3-390C-4758-9A12-6E6D25C2C237}" type="sibTrans" cxnId="{4AA75782-BFC8-40ED-939E-E18A3DF8D214}">
      <dgm:prSet/>
      <dgm:spPr/>
      <dgm:t>
        <a:bodyPr/>
        <a:lstStyle/>
        <a:p>
          <a:endParaRPr lang="en-NZ"/>
        </a:p>
      </dgm:t>
    </dgm:pt>
    <dgm:pt modelId="{AFA03ED3-8A83-4239-8C44-8DA08CB35216}">
      <dgm:prSet phldrT="[Text]"/>
      <dgm:spPr/>
      <dgm:t>
        <a:bodyPr/>
        <a:lstStyle/>
        <a:p>
          <a:r>
            <a:rPr lang="en-US" b="0" dirty="0">
              <a:solidFill>
                <a:schemeClr val="bg1"/>
              </a:solidFill>
            </a:rPr>
            <a:t>Build</a:t>
          </a:r>
          <a:endParaRPr lang="en-NZ" b="0" dirty="0">
            <a:solidFill>
              <a:schemeClr val="bg1"/>
            </a:solidFill>
          </a:endParaRPr>
        </a:p>
      </dgm:t>
    </dgm:pt>
    <dgm:pt modelId="{32AA6535-1BD0-40FB-82D6-CE38AD824A9E}" type="parTrans" cxnId="{30AA641D-2029-4A8F-B6EB-4B7EB2B0099F}">
      <dgm:prSet/>
      <dgm:spPr/>
      <dgm:t>
        <a:bodyPr/>
        <a:lstStyle/>
        <a:p>
          <a:endParaRPr lang="en-NZ"/>
        </a:p>
      </dgm:t>
    </dgm:pt>
    <dgm:pt modelId="{07D9F6C2-90F6-4F01-9A54-C8357230FFCC}" type="sibTrans" cxnId="{30AA641D-2029-4A8F-B6EB-4B7EB2B0099F}">
      <dgm:prSet/>
      <dgm:spPr/>
      <dgm:t>
        <a:bodyPr/>
        <a:lstStyle/>
        <a:p>
          <a:endParaRPr lang="en-NZ"/>
        </a:p>
      </dgm:t>
    </dgm:pt>
    <dgm:pt modelId="{E8F13DF9-C48A-4DDC-AE76-3D5900D6D0F9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Deploy</a:t>
          </a:r>
          <a:endParaRPr lang="en-NZ" b="1" dirty="0">
            <a:solidFill>
              <a:schemeClr val="bg1"/>
            </a:solidFill>
          </a:endParaRPr>
        </a:p>
      </dgm:t>
    </dgm:pt>
    <dgm:pt modelId="{014B2AB4-557D-423E-9EE3-F6E519EFD950}" type="parTrans" cxnId="{C2F1D84E-20F6-4D63-8DF9-5180202577FB}">
      <dgm:prSet/>
      <dgm:spPr/>
      <dgm:t>
        <a:bodyPr/>
        <a:lstStyle/>
        <a:p>
          <a:endParaRPr lang="en-NZ"/>
        </a:p>
      </dgm:t>
    </dgm:pt>
    <dgm:pt modelId="{D9704FED-97C4-4A0A-8636-3DBBBCA4EF62}" type="sibTrans" cxnId="{C2F1D84E-20F6-4D63-8DF9-5180202577FB}">
      <dgm:prSet/>
      <dgm:spPr/>
      <dgm:t>
        <a:bodyPr/>
        <a:lstStyle/>
        <a:p>
          <a:endParaRPr lang="en-NZ"/>
        </a:p>
      </dgm:t>
    </dgm:pt>
    <dgm:pt modelId="{FC6C7564-C2C0-4FDD-B0E5-86A7F96DC04C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Run</a:t>
          </a:r>
          <a:endParaRPr lang="en-NZ" dirty="0">
            <a:solidFill>
              <a:schemeClr val="bg1"/>
            </a:solidFill>
          </a:endParaRPr>
        </a:p>
      </dgm:t>
    </dgm:pt>
    <dgm:pt modelId="{D5E72959-4B9A-4097-9D7E-43D54AFA79E6}" type="parTrans" cxnId="{6A89BF0F-7F2D-4F3B-8AC6-BCF1929DAF54}">
      <dgm:prSet/>
      <dgm:spPr/>
      <dgm:t>
        <a:bodyPr/>
        <a:lstStyle/>
        <a:p>
          <a:endParaRPr lang="en-NZ"/>
        </a:p>
      </dgm:t>
    </dgm:pt>
    <dgm:pt modelId="{9A2BDACA-B807-4E9B-898F-C95FE8FB8005}" type="sibTrans" cxnId="{6A89BF0F-7F2D-4F3B-8AC6-BCF1929DAF54}">
      <dgm:prSet/>
      <dgm:spPr/>
      <dgm:t>
        <a:bodyPr/>
        <a:lstStyle/>
        <a:p>
          <a:endParaRPr lang="en-NZ"/>
        </a:p>
      </dgm:t>
    </dgm:pt>
    <dgm:pt modelId="{D2C9E105-647D-4F5A-8899-C2E5110A72BD}" type="pres">
      <dgm:prSet presAssocID="{99B53A78-42AB-40C4-AC6F-8C8BA7BD1AFA}" presName="Name0" presStyleCnt="0">
        <dgm:presLayoutVars>
          <dgm:dir/>
          <dgm:resizeHandles val="exact"/>
        </dgm:presLayoutVars>
      </dgm:prSet>
      <dgm:spPr/>
    </dgm:pt>
    <dgm:pt modelId="{DD8D39D8-4777-4AA2-BB25-D9F70255CAAA}" type="pres">
      <dgm:prSet presAssocID="{876CFE64-74BF-42DE-BCE7-C6FF96063A9F}" presName="node" presStyleLbl="node1" presStyleIdx="0" presStyleCnt="5">
        <dgm:presLayoutVars>
          <dgm:bulletEnabled val="1"/>
        </dgm:presLayoutVars>
      </dgm:prSet>
      <dgm:spPr/>
    </dgm:pt>
    <dgm:pt modelId="{9BFFAE8A-5CE2-440D-9060-80A169EBB030}" type="pres">
      <dgm:prSet presAssocID="{8436E476-F816-42A6-838B-2D0E69955FF0}" presName="sibTrans" presStyleLbl="sibTrans2D1" presStyleIdx="0" presStyleCnt="4"/>
      <dgm:spPr/>
    </dgm:pt>
    <dgm:pt modelId="{3A2C3867-38C0-418F-8B5A-2E0E15A749B2}" type="pres">
      <dgm:prSet presAssocID="{8436E476-F816-42A6-838B-2D0E69955FF0}" presName="connectorText" presStyleLbl="sibTrans2D1" presStyleIdx="0" presStyleCnt="4"/>
      <dgm:spPr/>
    </dgm:pt>
    <dgm:pt modelId="{D3A245FB-F246-45A2-A673-7C5B4E84C58B}" type="pres">
      <dgm:prSet presAssocID="{2E315C70-FF20-4C26-AB40-DF48865E27A5}" presName="node" presStyleLbl="node1" presStyleIdx="1" presStyleCnt="5">
        <dgm:presLayoutVars>
          <dgm:bulletEnabled val="1"/>
        </dgm:presLayoutVars>
      </dgm:prSet>
      <dgm:spPr/>
    </dgm:pt>
    <dgm:pt modelId="{8E40B566-B54E-4522-8E65-106391762B16}" type="pres">
      <dgm:prSet presAssocID="{E0E503D3-390C-4758-9A12-6E6D25C2C237}" presName="sibTrans" presStyleLbl="sibTrans2D1" presStyleIdx="1" presStyleCnt="4"/>
      <dgm:spPr/>
    </dgm:pt>
    <dgm:pt modelId="{A4AA35DD-4EF7-4C69-A2BA-DFF7EE46674A}" type="pres">
      <dgm:prSet presAssocID="{E0E503D3-390C-4758-9A12-6E6D25C2C237}" presName="connectorText" presStyleLbl="sibTrans2D1" presStyleIdx="1" presStyleCnt="4"/>
      <dgm:spPr/>
    </dgm:pt>
    <dgm:pt modelId="{63DBA628-A269-43E1-AA42-91AC31587111}" type="pres">
      <dgm:prSet presAssocID="{AFA03ED3-8A83-4239-8C44-8DA08CB35216}" presName="node" presStyleLbl="node1" presStyleIdx="2" presStyleCnt="5">
        <dgm:presLayoutVars>
          <dgm:bulletEnabled val="1"/>
        </dgm:presLayoutVars>
      </dgm:prSet>
      <dgm:spPr/>
    </dgm:pt>
    <dgm:pt modelId="{63A5DBAC-0098-47F0-96C7-A7C2C40DF371}" type="pres">
      <dgm:prSet presAssocID="{07D9F6C2-90F6-4F01-9A54-C8357230FFCC}" presName="sibTrans" presStyleLbl="sibTrans2D1" presStyleIdx="2" presStyleCnt="4"/>
      <dgm:spPr/>
    </dgm:pt>
    <dgm:pt modelId="{5501E1F5-2405-48DE-AF7B-A175D13B44D3}" type="pres">
      <dgm:prSet presAssocID="{07D9F6C2-90F6-4F01-9A54-C8357230FFCC}" presName="connectorText" presStyleLbl="sibTrans2D1" presStyleIdx="2" presStyleCnt="4"/>
      <dgm:spPr/>
    </dgm:pt>
    <dgm:pt modelId="{2A0CB65D-397F-4769-9BD7-2508928D9BBE}" type="pres">
      <dgm:prSet presAssocID="{E8F13DF9-C48A-4DDC-AE76-3D5900D6D0F9}" presName="node" presStyleLbl="node1" presStyleIdx="3" presStyleCnt="5">
        <dgm:presLayoutVars>
          <dgm:bulletEnabled val="1"/>
        </dgm:presLayoutVars>
      </dgm:prSet>
      <dgm:spPr/>
    </dgm:pt>
    <dgm:pt modelId="{8972B972-BE84-4209-860E-68726419CF32}" type="pres">
      <dgm:prSet presAssocID="{D9704FED-97C4-4A0A-8636-3DBBBCA4EF62}" presName="sibTrans" presStyleLbl="sibTrans2D1" presStyleIdx="3" presStyleCnt="4"/>
      <dgm:spPr/>
    </dgm:pt>
    <dgm:pt modelId="{DD1EAE7F-8890-4251-B858-B9E9BAD03B72}" type="pres">
      <dgm:prSet presAssocID="{D9704FED-97C4-4A0A-8636-3DBBBCA4EF62}" presName="connectorText" presStyleLbl="sibTrans2D1" presStyleIdx="3" presStyleCnt="4"/>
      <dgm:spPr/>
    </dgm:pt>
    <dgm:pt modelId="{20305CFB-756E-40E2-94EB-FC133A756565}" type="pres">
      <dgm:prSet presAssocID="{FC6C7564-C2C0-4FDD-B0E5-86A7F96DC04C}" presName="node" presStyleLbl="node1" presStyleIdx="4" presStyleCnt="5">
        <dgm:presLayoutVars>
          <dgm:bulletEnabled val="1"/>
        </dgm:presLayoutVars>
      </dgm:prSet>
      <dgm:spPr/>
    </dgm:pt>
  </dgm:ptLst>
  <dgm:cxnLst>
    <dgm:cxn modelId="{6A89BF0F-7F2D-4F3B-8AC6-BCF1929DAF54}" srcId="{99B53A78-42AB-40C4-AC6F-8C8BA7BD1AFA}" destId="{FC6C7564-C2C0-4FDD-B0E5-86A7F96DC04C}" srcOrd="4" destOrd="0" parTransId="{D5E72959-4B9A-4097-9D7E-43D54AFA79E6}" sibTransId="{9A2BDACA-B807-4E9B-898F-C95FE8FB8005}"/>
    <dgm:cxn modelId="{B63A131A-43D2-4F91-BE2B-96EC8D2A056D}" type="presOf" srcId="{FC6C7564-C2C0-4FDD-B0E5-86A7F96DC04C}" destId="{20305CFB-756E-40E2-94EB-FC133A756565}" srcOrd="0" destOrd="0" presId="urn:microsoft.com/office/officeart/2005/8/layout/process1"/>
    <dgm:cxn modelId="{30AA641D-2029-4A8F-B6EB-4B7EB2B0099F}" srcId="{99B53A78-42AB-40C4-AC6F-8C8BA7BD1AFA}" destId="{AFA03ED3-8A83-4239-8C44-8DA08CB35216}" srcOrd="2" destOrd="0" parTransId="{32AA6535-1BD0-40FB-82D6-CE38AD824A9E}" sibTransId="{07D9F6C2-90F6-4F01-9A54-C8357230FFCC}"/>
    <dgm:cxn modelId="{BA2AB422-5B79-4E03-8854-2A438D8A68B0}" type="presOf" srcId="{07D9F6C2-90F6-4F01-9A54-C8357230FFCC}" destId="{63A5DBAC-0098-47F0-96C7-A7C2C40DF371}" srcOrd="0" destOrd="0" presId="urn:microsoft.com/office/officeart/2005/8/layout/process1"/>
    <dgm:cxn modelId="{72BA5D25-36D5-482A-903A-1EA52F5DEB20}" type="presOf" srcId="{E8F13DF9-C48A-4DDC-AE76-3D5900D6D0F9}" destId="{2A0CB65D-397F-4769-9BD7-2508928D9BBE}" srcOrd="0" destOrd="0" presId="urn:microsoft.com/office/officeart/2005/8/layout/process1"/>
    <dgm:cxn modelId="{A7044725-8128-420D-A23E-E04FE465366F}" type="presOf" srcId="{2E315C70-FF20-4C26-AB40-DF48865E27A5}" destId="{D3A245FB-F246-45A2-A673-7C5B4E84C58B}" srcOrd="0" destOrd="0" presId="urn:microsoft.com/office/officeart/2005/8/layout/process1"/>
    <dgm:cxn modelId="{BB36303F-5131-4276-8D6D-E29E3E2EF2A5}" type="presOf" srcId="{8436E476-F816-42A6-838B-2D0E69955FF0}" destId="{9BFFAE8A-5CE2-440D-9060-80A169EBB030}" srcOrd="0" destOrd="0" presId="urn:microsoft.com/office/officeart/2005/8/layout/process1"/>
    <dgm:cxn modelId="{7A134B5C-7C2E-4E29-9A9E-898D79583181}" type="presOf" srcId="{99B53A78-42AB-40C4-AC6F-8C8BA7BD1AFA}" destId="{D2C9E105-647D-4F5A-8899-C2E5110A72BD}" srcOrd="0" destOrd="0" presId="urn:microsoft.com/office/officeart/2005/8/layout/process1"/>
    <dgm:cxn modelId="{36C0075D-753B-4B73-8653-0B3A45978C6A}" srcId="{99B53A78-42AB-40C4-AC6F-8C8BA7BD1AFA}" destId="{876CFE64-74BF-42DE-BCE7-C6FF96063A9F}" srcOrd="0" destOrd="0" parTransId="{B16D6FEB-AAEF-402C-8860-E81CADC5652D}" sibTransId="{8436E476-F816-42A6-838B-2D0E69955FF0}"/>
    <dgm:cxn modelId="{125AEF46-92AB-4782-B2DB-40939DD41509}" type="presOf" srcId="{E0E503D3-390C-4758-9A12-6E6D25C2C237}" destId="{8E40B566-B54E-4522-8E65-106391762B16}" srcOrd="0" destOrd="0" presId="urn:microsoft.com/office/officeart/2005/8/layout/process1"/>
    <dgm:cxn modelId="{C2F1D84E-20F6-4D63-8DF9-5180202577FB}" srcId="{99B53A78-42AB-40C4-AC6F-8C8BA7BD1AFA}" destId="{E8F13DF9-C48A-4DDC-AE76-3D5900D6D0F9}" srcOrd="3" destOrd="0" parTransId="{014B2AB4-557D-423E-9EE3-F6E519EFD950}" sibTransId="{D9704FED-97C4-4A0A-8636-3DBBBCA4EF62}"/>
    <dgm:cxn modelId="{F6F0E354-E9F7-4013-8D20-EF1E00A2D3A9}" type="presOf" srcId="{07D9F6C2-90F6-4F01-9A54-C8357230FFCC}" destId="{5501E1F5-2405-48DE-AF7B-A175D13B44D3}" srcOrd="1" destOrd="0" presId="urn:microsoft.com/office/officeart/2005/8/layout/process1"/>
    <dgm:cxn modelId="{4AA75782-BFC8-40ED-939E-E18A3DF8D214}" srcId="{99B53A78-42AB-40C4-AC6F-8C8BA7BD1AFA}" destId="{2E315C70-FF20-4C26-AB40-DF48865E27A5}" srcOrd="1" destOrd="0" parTransId="{6E331BF4-7193-47FB-A8A5-83AEF132F33B}" sibTransId="{E0E503D3-390C-4758-9A12-6E6D25C2C237}"/>
    <dgm:cxn modelId="{B8826C85-E280-4C8B-A918-D85B756480DF}" type="presOf" srcId="{E0E503D3-390C-4758-9A12-6E6D25C2C237}" destId="{A4AA35DD-4EF7-4C69-A2BA-DFF7EE46674A}" srcOrd="1" destOrd="0" presId="urn:microsoft.com/office/officeart/2005/8/layout/process1"/>
    <dgm:cxn modelId="{D445628F-4E39-4625-ADBF-DA43518A1899}" type="presOf" srcId="{D9704FED-97C4-4A0A-8636-3DBBBCA4EF62}" destId="{DD1EAE7F-8890-4251-B858-B9E9BAD03B72}" srcOrd="1" destOrd="0" presId="urn:microsoft.com/office/officeart/2005/8/layout/process1"/>
    <dgm:cxn modelId="{5883ACA8-4A86-43C9-ADFF-BFAAE9845836}" type="presOf" srcId="{AFA03ED3-8A83-4239-8C44-8DA08CB35216}" destId="{63DBA628-A269-43E1-AA42-91AC31587111}" srcOrd="0" destOrd="0" presId="urn:microsoft.com/office/officeart/2005/8/layout/process1"/>
    <dgm:cxn modelId="{2A84DAAB-7A7D-41D9-B63F-8A32EAEBA7D2}" type="presOf" srcId="{8436E476-F816-42A6-838B-2D0E69955FF0}" destId="{3A2C3867-38C0-418F-8B5A-2E0E15A749B2}" srcOrd="1" destOrd="0" presId="urn:microsoft.com/office/officeart/2005/8/layout/process1"/>
    <dgm:cxn modelId="{877EFEB8-1BA3-48D5-9C24-D0DD8F9543AC}" type="presOf" srcId="{876CFE64-74BF-42DE-BCE7-C6FF96063A9F}" destId="{DD8D39D8-4777-4AA2-BB25-D9F70255CAAA}" srcOrd="0" destOrd="0" presId="urn:microsoft.com/office/officeart/2005/8/layout/process1"/>
    <dgm:cxn modelId="{3B6AF4ED-C07B-488D-8BB7-3FB317AB2DFB}" type="presOf" srcId="{D9704FED-97C4-4A0A-8636-3DBBBCA4EF62}" destId="{8972B972-BE84-4209-860E-68726419CF32}" srcOrd="0" destOrd="0" presId="urn:microsoft.com/office/officeart/2005/8/layout/process1"/>
    <dgm:cxn modelId="{DD0A1C0D-713D-40C9-A751-6596AE81346E}" type="presParOf" srcId="{D2C9E105-647D-4F5A-8899-C2E5110A72BD}" destId="{DD8D39D8-4777-4AA2-BB25-D9F70255CAAA}" srcOrd="0" destOrd="0" presId="urn:microsoft.com/office/officeart/2005/8/layout/process1"/>
    <dgm:cxn modelId="{D2F3127D-48E3-4A33-8AFA-B8BE7CAF1A49}" type="presParOf" srcId="{D2C9E105-647D-4F5A-8899-C2E5110A72BD}" destId="{9BFFAE8A-5CE2-440D-9060-80A169EBB030}" srcOrd="1" destOrd="0" presId="urn:microsoft.com/office/officeart/2005/8/layout/process1"/>
    <dgm:cxn modelId="{279F45B8-0248-48AE-B902-AF9CC216AA45}" type="presParOf" srcId="{9BFFAE8A-5CE2-440D-9060-80A169EBB030}" destId="{3A2C3867-38C0-418F-8B5A-2E0E15A749B2}" srcOrd="0" destOrd="0" presId="urn:microsoft.com/office/officeart/2005/8/layout/process1"/>
    <dgm:cxn modelId="{7932BB0F-D660-4F86-B0CD-BCEF89733500}" type="presParOf" srcId="{D2C9E105-647D-4F5A-8899-C2E5110A72BD}" destId="{D3A245FB-F246-45A2-A673-7C5B4E84C58B}" srcOrd="2" destOrd="0" presId="urn:microsoft.com/office/officeart/2005/8/layout/process1"/>
    <dgm:cxn modelId="{454C6E33-6AFA-4CDF-BF70-4248B3A45607}" type="presParOf" srcId="{D2C9E105-647D-4F5A-8899-C2E5110A72BD}" destId="{8E40B566-B54E-4522-8E65-106391762B16}" srcOrd="3" destOrd="0" presId="urn:microsoft.com/office/officeart/2005/8/layout/process1"/>
    <dgm:cxn modelId="{0BEC8B37-A7C7-4304-B796-9474D6B214BB}" type="presParOf" srcId="{8E40B566-B54E-4522-8E65-106391762B16}" destId="{A4AA35DD-4EF7-4C69-A2BA-DFF7EE46674A}" srcOrd="0" destOrd="0" presId="urn:microsoft.com/office/officeart/2005/8/layout/process1"/>
    <dgm:cxn modelId="{1409EF32-6F7F-46BD-BCED-9DDBA0BC7A3C}" type="presParOf" srcId="{D2C9E105-647D-4F5A-8899-C2E5110A72BD}" destId="{63DBA628-A269-43E1-AA42-91AC31587111}" srcOrd="4" destOrd="0" presId="urn:microsoft.com/office/officeart/2005/8/layout/process1"/>
    <dgm:cxn modelId="{BA24777C-267F-4B47-AFDD-B2029488CA41}" type="presParOf" srcId="{D2C9E105-647D-4F5A-8899-C2E5110A72BD}" destId="{63A5DBAC-0098-47F0-96C7-A7C2C40DF371}" srcOrd="5" destOrd="0" presId="urn:microsoft.com/office/officeart/2005/8/layout/process1"/>
    <dgm:cxn modelId="{6FE7EE88-EF1F-4D62-87D0-7F9EE01CDB6C}" type="presParOf" srcId="{63A5DBAC-0098-47F0-96C7-A7C2C40DF371}" destId="{5501E1F5-2405-48DE-AF7B-A175D13B44D3}" srcOrd="0" destOrd="0" presId="urn:microsoft.com/office/officeart/2005/8/layout/process1"/>
    <dgm:cxn modelId="{2F0A60DE-B09F-4625-9F36-C0D202EEC2F2}" type="presParOf" srcId="{D2C9E105-647D-4F5A-8899-C2E5110A72BD}" destId="{2A0CB65D-397F-4769-9BD7-2508928D9BBE}" srcOrd="6" destOrd="0" presId="urn:microsoft.com/office/officeart/2005/8/layout/process1"/>
    <dgm:cxn modelId="{18056B48-4FB2-4F99-B971-98ABDE206E34}" type="presParOf" srcId="{D2C9E105-647D-4F5A-8899-C2E5110A72BD}" destId="{8972B972-BE84-4209-860E-68726419CF32}" srcOrd="7" destOrd="0" presId="urn:microsoft.com/office/officeart/2005/8/layout/process1"/>
    <dgm:cxn modelId="{6ED00903-7DC4-428A-8962-637DA4CAB5C0}" type="presParOf" srcId="{8972B972-BE84-4209-860E-68726419CF32}" destId="{DD1EAE7F-8890-4251-B858-B9E9BAD03B72}" srcOrd="0" destOrd="0" presId="urn:microsoft.com/office/officeart/2005/8/layout/process1"/>
    <dgm:cxn modelId="{DF584C3E-51A0-479B-86AA-0A8FF7DEC3F8}" type="presParOf" srcId="{D2C9E105-647D-4F5A-8899-C2E5110A72BD}" destId="{20305CFB-756E-40E2-94EB-FC133A756565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9B53A78-42AB-40C4-AC6F-8C8BA7BD1AF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76CFE64-74BF-42DE-BCE7-C6FF96063A9F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Acquire</a:t>
          </a:r>
          <a:endParaRPr lang="en-NZ" dirty="0">
            <a:solidFill>
              <a:schemeClr val="bg1"/>
            </a:solidFill>
          </a:endParaRPr>
        </a:p>
      </dgm:t>
    </dgm:pt>
    <dgm:pt modelId="{B16D6FEB-AAEF-402C-8860-E81CADC5652D}" type="parTrans" cxnId="{36C0075D-753B-4B73-8653-0B3A45978C6A}">
      <dgm:prSet/>
      <dgm:spPr/>
      <dgm:t>
        <a:bodyPr/>
        <a:lstStyle/>
        <a:p>
          <a:endParaRPr lang="en-NZ"/>
        </a:p>
      </dgm:t>
    </dgm:pt>
    <dgm:pt modelId="{8436E476-F816-42A6-838B-2D0E69955FF0}" type="sibTrans" cxnId="{36C0075D-753B-4B73-8653-0B3A45978C6A}">
      <dgm:prSet/>
      <dgm:spPr/>
      <dgm:t>
        <a:bodyPr/>
        <a:lstStyle/>
        <a:p>
          <a:endParaRPr lang="en-NZ"/>
        </a:p>
      </dgm:t>
    </dgm:pt>
    <dgm:pt modelId="{2E315C70-FF20-4C26-AB40-DF48865E27A5}">
      <dgm:prSet phldrT="[Text]"/>
      <dgm:spPr/>
      <dgm:t>
        <a:bodyPr/>
        <a:lstStyle/>
        <a:p>
          <a:r>
            <a:rPr lang="en-US" b="0" dirty="0">
              <a:solidFill>
                <a:schemeClr val="bg1"/>
              </a:solidFill>
            </a:rPr>
            <a:t>Catalog</a:t>
          </a:r>
          <a:endParaRPr lang="en-NZ" b="0" dirty="0">
            <a:solidFill>
              <a:schemeClr val="bg1"/>
            </a:solidFill>
          </a:endParaRPr>
        </a:p>
      </dgm:t>
    </dgm:pt>
    <dgm:pt modelId="{6E331BF4-7193-47FB-A8A5-83AEF132F33B}" type="parTrans" cxnId="{4AA75782-BFC8-40ED-939E-E18A3DF8D214}">
      <dgm:prSet/>
      <dgm:spPr/>
      <dgm:t>
        <a:bodyPr/>
        <a:lstStyle/>
        <a:p>
          <a:endParaRPr lang="en-NZ"/>
        </a:p>
      </dgm:t>
    </dgm:pt>
    <dgm:pt modelId="{E0E503D3-390C-4758-9A12-6E6D25C2C237}" type="sibTrans" cxnId="{4AA75782-BFC8-40ED-939E-E18A3DF8D214}">
      <dgm:prSet/>
      <dgm:spPr/>
      <dgm:t>
        <a:bodyPr/>
        <a:lstStyle/>
        <a:p>
          <a:endParaRPr lang="en-NZ"/>
        </a:p>
      </dgm:t>
    </dgm:pt>
    <dgm:pt modelId="{AFA03ED3-8A83-4239-8C44-8DA08CB35216}">
      <dgm:prSet phldrT="[Text]"/>
      <dgm:spPr/>
      <dgm:t>
        <a:bodyPr/>
        <a:lstStyle/>
        <a:p>
          <a:r>
            <a:rPr lang="en-US" b="0" dirty="0">
              <a:solidFill>
                <a:schemeClr val="bg1"/>
              </a:solidFill>
            </a:rPr>
            <a:t>Build</a:t>
          </a:r>
          <a:endParaRPr lang="en-NZ" b="0" dirty="0">
            <a:solidFill>
              <a:schemeClr val="bg1"/>
            </a:solidFill>
          </a:endParaRPr>
        </a:p>
      </dgm:t>
    </dgm:pt>
    <dgm:pt modelId="{32AA6535-1BD0-40FB-82D6-CE38AD824A9E}" type="parTrans" cxnId="{30AA641D-2029-4A8F-B6EB-4B7EB2B0099F}">
      <dgm:prSet/>
      <dgm:spPr/>
      <dgm:t>
        <a:bodyPr/>
        <a:lstStyle/>
        <a:p>
          <a:endParaRPr lang="en-NZ"/>
        </a:p>
      </dgm:t>
    </dgm:pt>
    <dgm:pt modelId="{07D9F6C2-90F6-4F01-9A54-C8357230FFCC}" type="sibTrans" cxnId="{30AA641D-2029-4A8F-B6EB-4B7EB2B0099F}">
      <dgm:prSet/>
      <dgm:spPr/>
      <dgm:t>
        <a:bodyPr/>
        <a:lstStyle/>
        <a:p>
          <a:endParaRPr lang="en-NZ"/>
        </a:p>
      </dgm:t>
    </dgm:pt>
    <dgm:pt modelId="{E8F13DF9-C48A-4DDC-AE76-3D5900D6D0F9}">
      <dgm:prSet phldrT="[Text]"/>
      <dgm:spPr/>
      <dgm:t>
        <a:bodyPr/>
        <a:lstStyle/>
        <a:p>
          <a:r>
            <a:rPr lang="en-US" b="0" dirty="0">
              <a:solidFill>
                <a:schemeClr val="bg1"/>
              </a:solidFill>
            </a:rPr>
            <a:t>Deploy</a:t>
          </a:r>
          <a:endParaRPr lang="en-NZ" b="0" dirty="0">
            <a:solidFill>
              <a:schemeClr val="bg1"/>
            </a:solidFill>
          </a:endParaRPr>
        </a:p>
      </dgm:t>
    </dgm:pt>
    <dgm:pt modelId="{014B2AB4-557D-423E-9EE3-F6E519EFD950}" type="parTrans" cxnId="{C2F1D84E-20F6-4D63-8DF9-5180202577FB}">
      <dgm:prSet/>
      <dgm:spPr/>
      <dgm:t>
        <a:bodyPr/>
        <a:lstStyle/>
        <a:p>
          <a:endParaRPr lang="en-NZ"/>
        </a:p>
      </dgm:t>
    </dgm:pt>
    <dgm:pt modelId="{D9704FED-97C4-4A0A-8636-3DBBBCA4EF62}" type="sibTrans" cxnId="{C2F1D84E-20F6-4D63-8DF9-5180202577FB}">
      <dgm:prSet/>
      <dgm:spPr/>
      <dgm:t>
        <a:bodyPr/>
        <a:lstStyle/>
        <a:p>
          <a:endParaRPr lang="en-NZ"/>
        </a:p>
      </dgm:t>
    </dgm:pt>
    <dgm:pt modelId="{FC6C7564-C2C0-4FDD-B0E5-86A7F96DC04C}">
      <dgm:prSet phldrT="[Text]"/>
      <dgm:spPr/>
      <dgm:t>
        <a:bodyPr/>
        <a:lstStyle/>
        <a:p>
          <a:r>
            <a:rPr lang="en-US" b="1" dirty="0">
              <a:solidFill>
                <a:schemeClr val="bg1"/>
              </a:solidFill>
            </a:rPr>
            <a:t>Run</a:t>
          </a:r>
          <a:endParaRPr lang="en-NZ" b="1" dirty="0">
            <a:solidFill>
              <a:schemeClr val="bg1"/>
            </a:solidFill>
          </a:endParaRPr>
        </a:p>
      </dgm:t>
    </dgm:pt>
    <dgm:pt modelId="{D5E72959-4B9A-4097-9D7E-43D54AFA79E6}" type="parTrans" cxnId="{6A89BF0F-7F2D-4F3B-8AC6-BCF1929DAF54}">
      <dgm:prSet/>
      <dgm:spPr/>
      <dgm:t>
        <a:bodyPr/>
        <a:lstStyle/>
        <a:p>
          <a:endParaRPr lang="en-NZ"/>
        </a:p>
      </dgm:t>
    </dgm:pt>
    <dgm:pt modelId="{9A2BDACA-B807-4E9B-898F-C95FE8FB8005}" type="sibTrans" cxnId="{6A89BF0F-7F2D-4F3B-8AC6-BCF1929DAF54}">
      <dgm:prSet/>
      <dgm:spPr/>
      <dgm:t>
        <a:bodyPr/>
        <a:lstStyle/>
        <a:p>
          <a:endParaRPr lang="en-NZ"/>
        </a:p>
      </dgm:t>
    </dgm:pt>
    <dgm:pt modelId="{D2C9E105-647D-4F5A-8899-C2E5110A72BD}" type="pres">
      <dgm:prSet presAssocID="{99B53A78-42AB-40C4-AC6F-8C8BA7BD1AFA}" presName="Name0" presStyleCnt="0">
        <dgm:presLayoutVars>
          <dgm:dir/>
          <dgm:resizeHandles val="exact"/>
        </dgm:presLayoutVars>
      </dgm:prSet>
      <dgm:spPr/>
    </dgm:pt>
    <dgm:pt modelId="{DD8D39D8-4777-4AA2-BB25-D9F70255CAAA}" type="pres">
      <dgm:prSet presAssocID="{876CFE64-74BF-42DE-BCE7-C6FF96063A9F}" presName="node" presStyleLbl="node1" presStyleIdx="0" presStyleCnt="5">
        <dgm:presLayoutVars>
          <dgm:bulletEnabled val="1"/>
        </dgm:presLayoutVars>
      </dgm:prSet>
      <dgm:spPr/>
    </dgm:pt>
    <dgm:pt modelId="{9BFFAE8A-5CE2-440D-9060-80A169EBB030}" type="pres">
      <dgm:prSet presAssocID="{8436E476-F816-42A6-838B-2D0E69955FF0}" presName="sibTrans" presStyleLbl="sibTrans2D1" presStyleIdx="0" presStyleCnt="4"/>
      <dgm:spPr/>
    </dgm:pt>
    <dgm:pt modelId="{3A2C3867-38C0-418F-8B5A-2E0E15A749B2}" type="pres">
      <dgm:prSet presAssocID="{8436E476-F816-42A6-838B-2D0E69955FF0}" presName="connectorText" presStyleLbl="sibTrans2D1" presStyleIdx="0" presStyleCnt="4"/>
      <dgm:spPr/>
    </dgm:pt>
    <dgm:pt modelId="{D3A245FB-F246-45A2-A673-7C5B4E84C58B}" type="pres">
      <dgm:prSet presAssocID="{2E315C70-FF20-4C26-AB40-DF48865E27A5}" presName="node" presStyleLbl="node1" presStyleIdx="1" presStyleCnt="5">
        <dgm:presLayoutVars>
          <dgm:bulletEnabled val="1"/>
        </dgm:presLayoutVars>
      </dgm:prSet>
      <dgm:spPr/>
    </dgm:pt>
    <dgm:pt modelId="{8E40B566-B54E-4522-8E65-106391762B16}" type="pres">
      <dgm:prSet presAssocID="{E0E503D3-390C-4758-9A12-6E6D25C2C237}" presName="sibTrans" presStyleLbl="sibTrans2D1" presStyleIdx="1" presStyleCnt="4"/>
      <dgm:spPr/>
    </dgm:pt>
    <dgm:pt modelId="{A4AA35DD-4EF7-4C69-A2BA-DFF7EE46674A}" type="pres">
      <dgm:prSet presAssocID="{E0E503D3-390C-4758-9A12-6E6D25C2C237}" presName="connectorText" presStyleLbl="sibTrans2D1" presStyleIdx="1" presStyleCnt="4"/>
      <dgm:spPr/>
    </dgm:pt>
    <dgm:pt modelId="{63DBA628-A269-43E1-AA42-91AC31587111}" type="pres">
      <dgm:prSet presAssocID="{AFA03ED3-8A83-4239-8C44-8DA08CB35216}" presName="node" presStyleLbl="node1" presStyleIdx="2" presStyleCnt="5">
        <dgm:presLayoutVars>
          <dgm:bulletEnabled val="1"/>
        </dgm:presLayoutVars>
      </dgm:prSet>
      <dgm:spPr/>
    </dgm:pt>
    <dgm:pt modelId="{63A5DBAC-0098-47F0-96C7-A7C2C40DF371}" type="pres">
      <dgm:prSet presAssocID="{07D9F6C2-90F6-4F01-9A54-C8357230FFCC}" presName="sibTrans" presStyleLbl="sibTrans2D1" presStyleIdx="2" presStyleCnt="4"/>
      <dgm:spPr/>
    </dgm:pt>
    <dgm:pt modelId="{5501E1F5-2405-48DE-AF7B-A175D13B44D3}" type="pres">
      <dgm:prSet presAssocID="{07D9F6C2-90F6-4F01-9A54-C8357230FFCC}" presName="connectorText" presStyleLbl="sibTrans2D1" presStyleIdx="2" presStyleCnt="4"/>
      <dgm:spPr/>
    </dgm:pt>
    <dgm:pt modelId="{2A0CB65D-397F-4769-9BD7-2508928D9BBE}" type="pres">
      <dgm:prSet presAssocID="{E8F13DF9-C48A-4DDC-AE76-3D5900D6D0F9}" presName="node" presStyleLbl="node1" presStyleIdx="3" presStyleCnt="5">
        <dgm:presLayoutVars>
          <dgm:bulletEnabled val="1"/>
        </dgm:presLayoutVars>
      </dgm:prSet>
      <dgm:spPr/>
    </dgm:pt>
    <dgm:pt modelId="{8972B972-BE84-4209-860E-68726419CF32}" type="pres">
      <dgm:prSet presAssocID="{D9704FED-97C4-4A0A-8636-3DBBBCA4EF62}" presName="sibTrans" presStyleLbl="sibTrans2D1" presStyleIdx="3" presStyleCnt="4"/>
      <dgm:spPr/>
    </dgm:pt>
    <dgm:pt modelId="{DD1EAE7F-8890-4251-B858-B9E9BAD03B72}" type="pres">
      <dgm:prSet presAssocID="{D9704FED-97C4-4A0A-8636-3DBBBCA4EF62}" presName="connectorText" presStyleLbl="sibTrans2D1" presStyleIdx="3" presStyleCnt="4"/>
      <dgm:spPr/>
    </dgm:pt>
    <dgm:pt modelId="{20305CFB-756E-40E2-94EB-FC133A756565}" type="pres">
      <dgm:prSet presAssocID="{FC6C7564-C2C0-4FDD-B0E5-86A7F96DC04C}" presName="node" presStyleLbl="node1" presStyleIdx="4" presStyleCnt="5">
        <dgm:presLayoutVars>
          <dgm:bulletEnabled val="1"/>
        </dgm:presLayoutVars>
      </dgm:prSet>
      <dgm:spPr/>
    </dgm:pt>
  </dgm:ptLst>
  <dgm:cxnLst>
    <dgm:cxn modelId="{6A89BF0F-7F2D-4F3B-8AC6-BCF1929DAF54}" srcId="{99B53A78-42AB-40C4-AC6F-8C8BA7BD1AFA}" destId="{FC6C7564-C2C0-4FDD-B0E5-86A7F96DC04C}" srcOrd="4" destOrd="0" parTransId="{D5E72959-4B9A-4097-9D7E-43D54AFA79E6}" sibTransId="{9A2BDACA-B807-4E9B-898F-C95FE8FB8005}"/>
    <dgm:cxn modelId="{B63A131A-43D2-4F91-BE2B-96EC8D2A056D}" type="presOf" srcId="{FC6C7564-C2C0-4FDD-B0E5-86A7F96DC04C}" destId="{20305CFB-756E-40E2-94EB-FC133A756565}" srcOrd="0" destOrd="0" presId="urn:microsoft.com/office/officeart/2005/8/layout/process1"/>
    <dgm:cxn modelId="{30AA641D-2029-4A8F-B6EB-4B7EB2B0099F}" srcId="{99B53A78-42AB-40C4-AC6F-8C8BA7BD1AFA}" destId="{AFA03ED3-8A83-4239-8C44-8DA08CB35216}" srcOrd="2" destOrd="0" parTransId="{32AA6535-1BD0-40FB-82D6-CE38AD824A9E}" sibTransId="{07D9F6C2-90F6-4F01-9A54-C8357230FFCC}"/>
    <dgm:cxn modelId="{BA2AB422-5B79-4E03-8854-2A438D8A68B0}" type="presOf" srcId="{07D9F6C2-90F6-4F01-9A54-C8357230FFCC}" destId="{63A5DBAC-0098-47F0-96C7-A7C2C40DF371}" srcOrd="0" destOrd="0" presId="urn:microsoft.com/office/officeart/2005/8/layout/process1"/>
    <dgm:cxn modelId="{72BA5D25-36D5-482A-903A-1EA52F5DEB20}" type="presOf" srcId="{E8F13DF9-C48A-4DDC-AE76-3D5900D6D0F9}" destId="{2A0CB65D-397F-4769-9BD7-2508928D9BBE}" srcOrd="0" destOrd="0" presId="urn:microsoft.com/office/officeart/2005/8/layout/process1"/>
    <dgm:cxn modelId="{A7044725-8128-420D-A23E-E04FE465366F}" type="presOf" srcId="{2E315C70-FF20-4C26-AB40-DF48865E27A5}" destId="{D3A245FB-F246-45A2-A673-7C5B4E84C58B}" srcOrd="0" destOrd="0" presId="urn:microsoft.com/office/officeart/2005/8/layout/process1"/>
    <dgm:cxn modelId="{BB36303F-5131-4276-8D6D-E29E3E2EF2A5}" type="presOf" srcId="{8436E476-F816-42A6-838B-2D0E69955FF0}" destId="{9BFFAE8A-5CE2-440D-9060-80A169EBB030}" srcOrd="0" destOrd="0" presId="urn:microsoft.com/office/officeart/2005/8/layout/process1"/>
    <dgm:cxn modelId="{7A134B5C-7C2E-4E29-9A9E-898D79583181}" type="presOf" srcId="{99B53A78-42AB-40C4-AC6F-8C8BA7BD1AFA}" destId="{D2C9E105-647D-4F5A-8899-C2E5110A72BD}" srcOrd="0" destOrd="0" presId="urn:microsoft.com/office/officeart/2005/8/layout/process1"/>
    <dgm:cxn modelId="{36C0075D-753B-4B73-8653-0B3A45978C6A}" srcId="{99B53A78-42AB-40C4-AC6F-8C8BA7BD1AFA}" destId="{876CFE64-74BF-42DE-BCE7-C6FF96063A9F}" srcOrd="0" destOrd="0" parTransId="{B16D6FEB-AAEF-402C-8860-E81CADC5652D}" sibTransId="{8436E476-F816-42A6-838B-2D0E69955FF0}"/>
    <dgm:cxn modelId="{125AEF46-92AB-4782-B2DB-40939DD41509}" type="presOf" srcId="{E0E503D3-390C-4758-9A12-6E6D25C2C237}" destId="{8E40B566-B54E-4522-8E65-106391762B16}" srcOrd="0" destOrd="0" presId="urn:microsoft.com/office/officeart/2005/8/layout/process1"/>
    <dgm:cxn modelId="{C2F1D84E-20F6-4D63-8DF9-5180202577FB}" srcId="{99B53A78-42AB-40C4-AC6F-8C8BA7BD1AFA}" destId="{E8F13DF9-C48A-4DDC-AE76-3D5900D6D0F9}" srcOrd="3" destOrd="0" parTransId="{014B2AB4-557D-423E-9EE3-F6E519EFD950}" sibTransId="{D9704FED-97C4-4A0A-8636-3DBBBCA4EF62}"/>
    <dgm:cxn modelId="{F6F0E354-E9F7-4013-8D20-EF1E00A2D3A9}" type="presOf" srcId="{07D9F6C2-90F6-4F01-9A54-C8357230FFCC}" destId="{5501E1F5-2405-48DE-AF7B-A175D13B44D3}" srcOrd="1" destOrd="0" presId="urn:microsoft.com/office/officeart/2005/8/layout/process1"/>
    <dgm:cxn modelId="{4AA75782-BFC8-40ED-939E-E18A3DF8D214}" srcId="{99B53A78-42AB-40C4-AC6F-8C8BA7BD1AFA}" destId="{2E315C70-FF20-4C26-AB40-DF48865E27A5}" srcOrd="1" destOrd="0" parTransId="{6E331BF4-7193-47FB-A8A5-83AEF132F33B}" sibTransId="{E0E503D3-390C-4758-9A12-6E6D25C2C237}"/>
    <dgm:cxn modelId="{B8826C85-E280-4C8B-A918-D85B756480DF}" type="presOf" srcId="{E0E503D3-390C-4758-9A12-6E6D25C2C237}" destId="{A4AA35DD-4EF7-4C69-A2BA-DFF7EE46674A}" srcOrd="1" destOrd="0" presId="urn:microsoft.com/office/officeart/2005/8/layout/process1"/>
    <dgm:cxn modelId="{D445628F-4E39-4625-ADBF-DA43518A1899}" type="presOf" srcId="{D9704FED-97C4-4A0A-8636-3DBBBCA4EF62}" destId="{DD1EAE7F-8890-4251-B858-B9E9BAD03B72}" srcOrd="1" destOrd="0" presId="urn:microsoft.com/office/officeart/2005/8/layout/process1"/>
    <dgm:cxn modelId="{5883ACA8-4A86-43C9-ADFF-BFAAE9845836}" type="presOf" srcId="{AFA03ED3-8A83-4239-8C44-8DA08CB35216}" destId="{63DBA628-A269-43E1-AA42-91AC31587111}" srcOrd="0" destOrd="0" presId="urn:microsoft.com/office/officeart/2005/8/layout/process1"/>
    <dgm:cxn modelId="{2A84DAAB-7A7D-41D9-B63F-8A32EAEBA7D2}" type="presOf" srcId="{8436E476-F816-42A6-838B-2D0E69955FF0}" destId="{3A2C3867-38C0-418F-8B5A-2E0E15A749B2}" srcOrd="1" destOrd="0" presId="urn:microsoft.com/office/officeart/2005/8/layout/process1"/>
    <dgm:cxn modelId="{877EFEB8-1BA3-48D5-9C24-D0DD8F9543AC}" type="presOf" srcId="{876CFE64-74BF-42DE-BCE7-C6FF96063A9F}" destId="{DD8D39D8-4777-4AA2-BB25-D9F70255CAAA}" srcOrd="0" destOrd="0" presId="urn:microsoft.com/office/officeart/2005/8/layout/process1"/>
    <dgm:cxn modelId="{3B6AF4ED-C07B-488D-8BB7-3FB317AB2DFB}" type="presOf" srcId="{D9704FED-97C4-4A0A-8636-3DBBBCA4EF62}" destId="{8972B972-BE84-4209-860E-68726419CF32}" srcOrd="0" destOrd="0" presId="urn:microsoft.com/office/officeart/2005/8/layout/process1"/>
    <dgm:cxn modelId="{DD0A1C0D-713D-40C9-A751-6596AE81346E}" type="presParOf" srcId="{D2C9E105-647D-4F5A-8899-C2E5110A72BD}" destId="{DD8D39D8-4777-4AA2-BB25-D9F70255CAAA}" srcOrd="0" destOrd="0" presId="urn:microsoft.com/office/officeart/2005/8/layout/process1"/>
    <dgm:cxn modelId="{D2F3127D-48E3-4A33-8AFA-B8BE7CAF1A49}" type="presParOf" srcId="{D2C9E105-647D-4F5A-8899-C2E5110A72BD}" destId="{9BFFAE8A-5CE2-440D-9060-80A169EBB030}" srcOrd="1" destOrd="0" presId="urn:microsoft.com/office/officeart/2005/8/layout/process1"/>
    <dgm:cxn modelId="{279F45B8-0248-48AE-B902-AF9CC216AA45}" type="presParOf" srcId="{9BFFAE8A-5CE2-440D-9060-80A169EBB030}" destId="{3A2C3867-38C0-418F-8B5A-2E0E15A749B2}" srcOrd="0" destOrd="0" presId="urn:microsoft.com/office/officeart/2005/8/layout/process1"/>
    <dgm:cxn modelId="{7932BB0F-D660-4F86-B0CD-BCEF89733500}" type="presParOf" srcId="{D2C9E105-647D-4F5A-8899-C2E5110A72BD}" destId="{D3A245FB-F246-45A2-A673-7C5B4E84C58B}" srcOrd="2" destOrd="0" presId="urn:microsoft.com/office/officeart/2005/8/layout/process1"/>
    <dgm:cxn modelId="{454C6E33-6AFA-4CDF-BF70-4248B3A45607}" type="presParOf" srcId="{D2C9E105-647D-4F5A-8899-C2E5110A72BD}" destId="{8E40B566-B54E-4522-8E65-106391762B16}" srcOrd="3" destOrd="0" presId="urn:microsoft.com/office/officeart/2005/8/layout/process1"/>
    <dgm:cxn modelId="{0BEC8B37-A7C7-4304-B796-9474D6B214BB}" type="presParOf" srcId="{8E40B566-B54E-4522-8E65-106391762B16}" destId="{A4AA35DD-4EF7-4C69-A2BA-DFF7EE46674A}" srcOrd="0" destOrd="0" presId="urn:microsoft.com/office/officeart/2005/8/layout/process1"/>
    <dgm:cxn modelId="{1409EF32-6F7F-46BD-BCED-9DDBA0BC7A3C}" type="presParOf" srcId="{D2C9E105-647D-4F5A-8899-C2E5110A72BD}" destId="{63DBA628-A269-43E1-AA42-91AC31587111}" srcOrd="4" destOrd="0" presId="urn:microsoft.com/office/officeart/2005/8/layout/process1"/>
    <dgm:cxn modelId="{BA24777C-267F-4B47-AFDD-B2029488CA41}" type="presParOf" srcId="{D2C9E105-647D-4F5A-8899-C2E5110A72BD}" destId="{63A5DBAC-0098-47F0-96C7-A7C2C40DF371}" srcOrd="5" destOrd="0" presId="urn:microsoft.com/office/officeart/2005/8/layout/process1"/>
    <dgm:cxn modelId="{6FE7EE88-EF1F-4D62-87D0-7F9EE01CDB6C}" type="presParOf" srcId="{63A5DBAC-0098-47F0-96C7-A7C2C40DF371}" destId="{5501E1F5-2405-48DE-AF7B-A175D13B44D3}" srcOrd="0" destOrd="0" presId="urn:microsoft.com/office/officeart/2005/8/layout/process1"/>
    <dgm:cxn modelId="{2F0A60DE-B09F-4625-9F36-C0D202EEC2F2}" type="presParOf" srcId="{D2C9E105-647D-4F5A-8899-C2E5110A72BD}" destId="{2A0CB65D-397F-4769-9BD7-2508928D9BBE}" srcOrd="6" destOrd="0" presId="urn:microsoft.com/office/officeart/2005/8/layout/process1"/>
    <dgm:cxn modelId="{18056B48-4FB2-4F99-B971-98ABDE206E34}" type="presParOf" srcId="{D2C9E105-647D-4F5A-8899-C2E5110A72BD}" destId="{8972B972-BE84-4209-860E-68726419CF32}" srcOrd="7" destOrd="0" presId="urn:microsoft.com/office/officeart/2005/8/layout/process1"/>
    <dgm:cxn modelId="{6ED00903-7DC4-428A-8962-637DA4CAB5C0}" type="presParOf" srcId="{8972B972-BE84-4209-860E-68726419CF32}" destId="{DD1EAE7F-8890-4251-B858-B9E9BAD03B72}" srcOrd="0" destOrd="0" presId="urn:microsoft.com/office/officeart/2005/8/layout/process1"/>
    <dgm:cxn modelId="{DF584C3E-51A0-479B-86AA-0A8FF7DEC3F8}" type="presParOf" srcId="{D2C9E105-647D-4F5A-8899-C2E5110A72BD}" destId="{20305CFB-756E-40E2-94EB-FC133A756565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9B53A78-42AB-40C4-AC6F-8C8BA7BD1AFA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876CFE64-74BF-42DE-BCE7-C6FF96063A9F}">
      <dgm:prSet phldrT="[Text]"/>
      <dgm:spPr/>
      <dgm:t>
        <a:bodyPr/>
        <a:lstStyle/>
        <a:p>
          <a:r>
            <a:rPr lang="en-NZ" dirty="0">
              <a:solidFill>
                <a:schemeClr val="bg1"/>
              </a:solidFill>
            </a:rPr>
            <a:t>Quarantine</a:t>
          </a:r>
        </a:p>
      </dgm:t>
    </dgm:pt>
    <dgm:pt modelId="{B16D6FEB-AAEF-402C-8860-E81CADC5652D}" type="parTrans" cxnId="{36C0075D-753B-4B73-8653-0B3A45978C6A}">
      <dgm:prSet/>
      <dgm:spPr/>
      <dgm:t>
        <a:bodyPr/>
        <a:lstStyle/>
        <a:p>
          <a:endParaRPr lang="en-NZ"/>
        </a:p>
      </dgm:t>
    </dgm:pt>
    <dgm:pt modelId="{8436E476-F816-42A6-838B-2D0E69955FF0}" type="sibTrans" cxnId="{36C0075D-753B-4B73-8653-0B3A45978C6A}">
      <dgm:prSet/>
      <dgm:spPr/>
      <dgm:t>
        <a:bodyPr/>
        <a:lstStyle/>
        <a:p>
          <a:endParaRPr lang="en-NZ"/>
        </a:p>
      </dgm:t>
    </dgm:pt>
    <dgm:pt modelId="{2E315C70-FF20-4C26-AB40-DF48865E27A5}">
      <dgm:prSet phldrT="[Text]"/>
      <dgm:spPr/>
      <dgm:t>
        <a:bodyPr/>
        <a:lstStyle/>
        <a:p>
          <a:r>
            <a:rPr lang="en-US" b="0" dirty="0">
              <a:solidFill>
                <a:schemeClr val="bg1"/>
              </a:solidFill>
            </a:rPr>
            <a:t>Catalog</a:t>
          </a:r>
          <a:endParaRPr lang="en-NZ" b="0" dirty="0">
            <a:solidFill>
              <a:schemeClr val="bg1"/>
            </a:solidFill>
          </a:endParaRPr>
        </a:p>
      </dgm:t>
    </dgm:pt>
    <dgm:pt modelId="{6E331BF4-7193-47FB-A8A5-83AEF132F33B}" type="parTrans" cxnId="{4AA75782-BFC8-40ED-939E-E18A3DF8D214}">
      <dgm:prSet/>
      <dgm:spPr/>
      <dgm:t>
        <a:bodyPr/>
        <a:lstStyle/>
        <a:p>
          <a:endParaRPr lang="en-NZ"/>
        </a:p>
      </dgm:t>
    </dgm:pt>
    <dgm:pt modelId="{E0E503D3-390C-4758-9A12-6E6D25C2C237}" type="sibTrans" cxnId="{4AA75782-BFC8-40ED-939E-E18A3DF8D214}">
      <dgm:prSet/>
      <dgm:spPr/>
      <dgm:t>
        <a:bodyPr/>
        <a:lstStyle/>
        <a:p>
          <a:endParaRPr lang="en-NZ"/>
        </a:p>
      </dgm:t>
    </dgm:pt>
    <dgm:pt modelId="{E8F13DF9-C48A-4DDC-AE76-3D5900D6D0F9}">
      <dgm:prSet phldrT="[Text]"/>
      <dgm:spPr/>
      <dgm:t>
        <a:bodyPr/>
        <a:lstStyle/>
        <a:p>
          <a:r>
            <a:rPr lang="en-US" b="0" dirty="0">
              <a:solidFill>
                <a:schemeClr val="bg1"/>
              </a:solidFill>
            </a:rPr>
            <a:t>Deploy</a:t>
          </a:r>
          <a:endParaRPr lang="en-NZ" b="0" dirty="0">
            <a:solidFill>
              <a:schemeClr val="bg1"/>
            </a:solidFill>
          </a:endParaRPr>
        </a:p>
      </dgm:t>
    </dgm:pt>
    <dgm:pt modelId="{014B2AB4-557D-423E-9EE3-F6E519EFD950}" type="parTrans" cxnId="{C2F1D84E-20F6-4D63-8DF9-5180202577FB}">
      <dgm:prSet/>
      <dgm:spPr/>
      <dgm:t>
        <a:bodyPr/>
        <a:lstStyle/>
        <a:p>
          <a:endParaRPr lang="en-NZ"/>
        </a:p>
      </dgm:t>
    </dgm:pt>
    <dgm:pt modelId="{D9704FED-97C4-4A0A-8636-3DBBBCA4EF62}" type="sibTrans" cxnId="{C2F1D84E-20F6-4D63-8DF9-5180202577FB}">
      <dgm:prSet/>
      <dgm:spPr/>
      <dgm:t>
        <a:bodyPr/>
        <a:lstStyle/>
        <a:p>
          <a:endParaRPr lang="en-NZ"/>
        </a:p>
      </dgm:t>
    </dgm:pt>
    <dgm:pt modelId="{D2C9E105-647D-4F5A-8899-C2E5110A72BD}" type="pres">
      <dgm:prSet presAssocID="{99B53A78-42AB-40C4-AC6F-8C8BA7BD1AFA}" presName="Name0" presStyleCnt="0">
        <dgm:presLayoutVars>
          <dgm:dir/>
          <dgm:resizeHandles val="exact"/>
        </dgm:presLayoutVars>
      </dgm:prSet>
      <dgm:spPr/>
    </dgm:pt>
    <dgm:pt modelId="{DD8D39D8-4777-4AA2-BB25-D9F70255CAAA}" type="pres">
      <dgm:prSet presAssocID="{876CFE64-74BF-42DE-BCE7-C6FF96063A9F}" presName="node" presStyleLbl="node1" presStyleIdx="0" presStyleCnt="3">
        <dgm:presLayoutVars>
          <dgm:bulletEnabled val="1"/>
        </dgm:presLayoutVars>
      </dgm:prSet>
      <dgm:spPr/>
    </dgm:pt>
    <dgm:pt modelId="{9BFFAE8A-5CE2-440D-9060-80A169EBB030}" type="pres">
      <dgm:prSet presAssocID="{8436E476-F816-42A6-838B-2D0E69955FF0}" presName="sibTrans" presStyleLbl="sibTrans2D1" presStyleIdx="0" presStyleCnt="2"/>
      <dgm:spPr/>
    </dgm:pt>
    <dgm:pt modelId="{3A2C3867-38C0-418F-8B5A-2E0E15A749B2}" type="pres">
      <dgm:prSet presAssocID="{8436E476-F816-42A6-838B-2D0E69955FF0}" presName="connectorText" presStyleLbl="sibTrans2D1" presStyleIdx="0" presStyleCnt="2"/>
      <dgm:spPr/>
    </dgm:pt>
    <dgm:pt modelId="{D3A245FB-F246-45A2-A673-7C5B4E84C58B}" type="pres">
      <dgm:prSet presAssocID="{2E315C70-FF20-4C26-AB40-DF48865E27A5}" presName="node" presStyleLbl="node1" presStyleIdx="1" presStyleCnt="3">
        <dgm:presLayoutVars>
          <dgm:bulletEnabled val="1"/>
        </dgm:presLayoutVars>
      </dgm:prSet>
      <dgm:spPr/>
    </dgm:pt>
    <dgm:pt modelId="{8E40B566-B54E-4522-8E65-106391762B16}" type="pres">
      <dgm:prSet presAssocID="{E0E503D3-390C-4758-9A12-6E6D25C2C237}" presName="sibTrans" presStyleLbl="sibTrans2D1" presStyleIdx="1" presStyleCnt="2"/>
      <dgm:spPr/>
    </dgm:pt>
    <dgm:pt modelId="{A4AA35DD-4EF7-4C69-A2BA-DFF7EE46674A}" type="pres">
      <dgm:prSet presAssocID="{E0E503D3-390C-4758-9A12-6E6D25C2C237}" presName="connectorText" presStyleLbl="sibTrans2D1" presStyleIdx="1" presStyleCnt="2"/>
      <dgm:spPr/>
    </dgm:pt>
    <dgm:pt modelId="{2A0CB65D-397F-4769-9BD7-2508928D9BBE}" type="pres">
      <dgm:prSet presAssocID="{E8F13DF9-C48A-4DDC-AE76-3D5900D6D0F9}" presName="node" presStyleLbl="node1" presStyleIdx="2" presStyleCnt="3">
        <dgm:presLayoutVars>
          <dgm:bulletEnabled val="1"/>
        </dgm:presLayoutVars>
      </dgm:prSet>
      <dgm:spPr/>
    </dgm:pt>
  </dgm:ptLst>
  <dgm:cxnLst>
    <dgm:cxn modelId="{72BA5D25-36D5-482A-903A-1EA52F5DEB20}" type="presOf" srcId="{E8F13DF9-C48A-4DDC-AE76-3D5900D6D0F9}" destId="{2A0CB65D-397F-4769-9BD7-2508928D9BBE}" srcOrd="0" destOrd="0" presId="urn:microsoft.com/office/officeart/2005/8/layout/process1"/>
    <dgm:cxn modelId="{A7044725-8128-420D-A23E-E04FE465366F}" type="presOf" srcId="{2E315C70-FF20-4C26-AB40-DF48865E27A5}" destId="{D3A245FB-F246-45A2-A673-7C5B4E84C58B}" srcOrd="0" destOrd="0" presId="urn:microsoft.com/office/officeart/2005/8/layout/process1"/>
    <dgm:cxn modelId="{BB36303F-5131-4276-8D6D-E29E3E2EF2A5}" type="presOf" srcId="{8436E476-F816-42A6-838B-2D0E69955FF0}" destId="{9BFFAE8A-5CE2-440D-9060-80A169EBB030}" srcOrd="0" destOrd="0" presId="urn:microsoft.com/office/officeart/2005/8/layout/process1"/>
    <dgm:cxn modelId="{7A134B5C-7C2E-4E29-9A9E-898D79583181}" type="presOf" srcId="{99B53A78-42AB-40C4-AC6F-8C8BA7BD1AFA}" destId="{D2C9E105-647D-4F5A-8899-C2E5110A72BD}" srcOrd="0" destOrd="0" presId="urn:microsoft.com/office/officeart/2005/8/layout/process1"/>
    <dgm:cxn modelId="{36C0075D-753B-4B73-8653-0B3A45978C6A}" srcId="{99B53A78-42AB-40C4-AC6F-8C8BA7BD1AFA}" destId="{876CFE64-74BF-42DE-BCE7-C6FF96063A9F}" srcOrd="0" destOrd="0" parTransId="{B16D6FEB-AAEF-402C-8860-E81CADC5652D}" sibTransId="{8436E476-F816-42A6-838B-2D0E69955FF0}"/>
    <dgm:cxn modelId="{125AEF46-92AB-4782-B2DB-40939DD41509}" type="presOf" srcId="{E0E503D3-390C-4758-9A12-6E6D25C2C237}" destId="{8E40B566-B54E-4522-8E65-106391762B16}" srcOrd="0" destOrd="0" presId="urn:microsoft.com/office/officeart/2005/8/layout/process1"/>
    <dgm:cxn modelId="{C2F1D84E-20F6-4D63-8DF9-5180202577FB}" srcId="{99B53A78-42AB-40C4-AC6F-8C8BA7BD1AFA}" destId="{E8F13DF9-C48A-4DDC-AE76-3D5900D6D0F9}" srcOrd="2" destOrd="0" parTransId="{014B2AB4-557D-423E-9EE3-F6E519EFD950}" sibTransId="{D9704FED-97C4-4A0A-8636-3DBBBCA4EF62}"/>
    <dgm:cxn modelId="{4AA75782-BFC8-40ED-939E-E18A3DF8D214}" srcId="{99B53A78-42AB-40C4-AC6F-8C8BA7BD1AFA}" destId="{2E315C70-FF20-4C26-AB40-DF48865E27A5}" srcOrd="1" destOrd="0" parTransId="{6E331BF4-7193-47FB-A8A5-83AEF132F33B}" sibTransId="{E0E503D3-390C-4758-9A12-6E6D25C2C237}"/>
    <dgm:cxn modelId="{B8826C85-E280-4C8B-A918-D85B756480DF}" type="presOf" srcId="{E0E503D3-390C-4758-9A12-6E6D25C2C237}" destId="{A4AA35DD-4EF7-4C69-A2BA-DFF7EE46674A}" srcOrd="1" destOrd="0" presId="urn:microsoft.com/office/officeart/2005/8/layout/process1"/>
    <dgm:cxn modelId="{2A84DAAB-7A7D-41D9-B63F-8A32EAEBA7D2}" type="presOf" srcId="{8436E476-F816-42A6-838B-2D0E69955FF0}" destId="{3A2C3867-38C0-418F-8B5A-2E0E15A749B2}" srcOrd="1" destOrd="0" presId="urn:microsoft.com/office/officeart/2005/8/layout/process1"/>
    <dgm:cxn modelId="{877EFEB8-1BA3-48D5-9C24-D0DD8F9543AC}" type="presOf" srcId="{876CFE64-74BF-42DE-BCE7-C6FF96063A9F}" destId="{DD8D39D8-4777-4AA2-BB25-D9F70255CAAA}" srcOrd="0" destOrd="0" presId="urn:microsoft.com/office/officeart/2005/8/layout/process1"/>
    <dgm:cxn modelId="{DD0A1C0D-713D-40C9-A751-6596AE81346E}" type="presParOf" srcId="{D2C9E105-647D-4F5A-8899-C2E5110A72BD}" destId="{DD8D39D8-4777-4AA2-BB25-D9F70255CAAA}" srcOrd="0" destOrd="0" presId="urn:microsoft.com/office/officeart/2005/8/layout/process1"/>
    <dgm:cxn modelId="{D2F3127D-48E3-4A33-8AFA-B8BE7CAF1A49}" type="presParOf" srcId="{D2C9E105-647D-4F5A-8899-C2E5110A72BD}" destId="{9BFFAE8A-5CE2-440D-9060-80A169EBB030}" srcOrd="1" destOrd="0" presId="urn:microsoft.com/office/officeart/2005/8/layout/process1"/>
    <dgm:cxn modelId="{279F45B8-0248-48AE-B902-AF9CC216AA45}" type="presParOf" srcId="{9BFFAE8A-5CE2-440D-9060-80A169EBB030}" destId="{3A2C3867-38C0-418F-8B5A-2E0E15A749B2}" srcOrd="0" destOrd="0" presId="urn:microsoft.com/office/officeart/2005/8/layout/process1"/>
    <dgm:cxn modelId="{7932BB0F-D660-4F86-B0CD-BCEF89733500}" type="presParOf" srcId="{D2C9E105-647D-4F5A-8899-C2E5110A72BD}" destId="{D3A245FB-F246-45A2-A673-7C5B4E84C58B}" srcOrd="2" destOrd="0" presId="urn:microsoft.com/office/officeart/2005/8/layout/process1"/>
    <dgm:cxn modelId="{454C6E33-6AFA-4CDF-BF70-4248B3A45607}" type="presParOf" srcId="{D2C9E105-647D-4F5A-8899-C2E5110A72BD}" destId="{8E40B566-B54E-4522-8E65-106391762B16}" srcOrd="3" destOrd="0" presId="urn:microsoft.com/office/officeart/2005/8/layout/process1"/>
    <dgm:cxn modelId="{0BEC8B37-A7C7-4304-B796-9474D6B214BB}" type="presParOf" srcId="{8E40B566-B54E-4522-8E65-106391762B16}" destId="{A4AA35DD-4EF7-4C69-A2BA-DFF7EE46674A}" srcOrd="0" destOrd="0" presId="urn:microsoft.com/office/officeart/2005/8/layout/process1"/>
    <dgm:cxn modelId="{2F0A60DE-B09F-4625-9F36-C0D202EEC2F2}" type="presParOf" srcId="{D2C9E105-647D-4F5A-8899-C2E5110A72BD}" destId="{2A0CB65D-397F-4769-9BD7-2508928D9BB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8D39D8-4777-4AA2-BB25-D9F70255CAAA}">
      <dsp:nvSpPr>
        <dsp:cNvPr id="0" name=""/>
        <dsp:cNvSpPr/>
      </dsp:nvSpPr>
      <dsp:spPr>
        <a:xfrm>
          <a:off x="3968" y="2340239"/>
          <a:ext cx="1230312" cy="738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Acquire</a:t>
          </a:r>
          <a:endParaRPr lang="en-NZ" sz="2300" kern="1200" dirty="0">
            <a:solidFill>
              <a:schemeClr val="bg1"/>
            </a:solidFill>
          </a:endParaRPr>
        </a:p>
      </dsp:txBody>
      <dsp:txXfrm>
        <a:off x="25589" y="2361860"/>
        <a:ext cx="1187070" cy="694945"/>
      </dsp:txXfrm>
    </dsp:sp>
    <dsp:sp modelId="{9BFFAE8A-5CE2-440D-9060-80A169EBB030}">
      <dsp:nvSpPr>
        <dsp:cNvPr id="0" name=""/>
        <dsp:cNvSpPr/>
      </dsp:nvSpPr>
      <dsp:spPr>
        <a:xfrm>
          <a:off x="1357312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Z" sz="1200" kern="1200"/>
        </a:p>
      </dsp:txBody>
      <dsp:txXfrm>
        <a:off x="1357312" y="2617797"/>
        <a:ext cx="182578" cy="183071"/>
      </dsp:txXfrm>
    </dsp:sp>
    <dsp:sp modelId="{D3A245FB-F246-45A2-A673-7C5B4E84C58B}">
      <dsp:nvSpPr>
        <dsp:cNvPr id="0" name=""/>
        <dsp:cNvSpPr/>
      </dsp:nvSpPr>
      <dsp:spPr>
        <a:xfrm>
          <a:off x="1726406" y="2340239"/>
          <a:ext cx="1230312" cy="738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Catalog</a:t>
          </a:r>
          <a:endParaRPr lang="en-NZ" sz="2300" kern="1200" dirty="0">
            <a:solidFill>
              <a:schemeClr val="bg1"/>
            </a:solidFill>
          </a:endParaRPr>
        </a:p>
      </dsp:txBody>
      <dsp:txXfrm>
        <a:off x="1748027" y="2361860"/>
        <a:ext cx="1187070" cy="694945"/>
      </dsp:txXfrm>
    </dsp:sp>
    <dsp:sp modelId="{8E40B566-B54E-4522-8E65-106391762B16}">
      <dsp:nvSpPr>
        <dsp:cNvPr id="0" name=""/>
        <dsp:cNvSpPr/>
      </dsp:nvSpPr>
      <dsp:spPr>
        <a:xfrm>
          <a:off x="3079750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Z" sz="1200" kern="1200"/>
        </a:p>
      </dsp:txBody>
      <dsp:txXfrm>
        <a:off x="3079750" y="2617797"/>
        <a:ext cx="182578" cy="183071"/>
      </dsp:txXfrm>
    </dsp:sp>
    <dsp:sp modelId="{63DBA628-A269-43E1-AA42-91AC31587111}">
      <dsp:nvSpPr>
        <dsp:cNvPr id="0" name=""/>
        <dsp:cNvSpPr/>
      </dsp:nvSpPr>
      <dsp:spPr>
        <a:xfrm>
          <a:off x="3448843" y="2340239"/>
          <a:ext cx="1230312" cy="738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Build</a:t>
          </a:r>
          <a:endParaRPr lang="en-NZ" sz="2300" kern="1200" dirty="0">
            <a:solidFill>
              <a:schemeClr val="bg1"/>
            </a:solidFill>
          </a:endParaRPr>
        </a:p>
      </dsp:txBody>
      <dsp:txXfrm>
        <a:off x="3470464" y="2361860"/>
        <a:ext cx="1187070" cy="694945"/>
      </dsp:txXfrm>
    </dsp:sp>
    <dsp:sp modelId="{63A5DBAC-0098-47F0-96C7-A7C2C40DF371}">
      <dsp:nvSpPr>
        <dsp:cNvPr id="0" name=""/>
        <dsp:cNvSpPr/>
      </dsp:nvSpPr>
      <dsp:spPr>
        <a:xfrm>
          <a:off x="4802187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Z" sz="1200" kern="1200"/>
        </a:p>
      </dsp:txBody>
      <dsp:txXfrm>
        <a:off x="4802187" y="2617797"/>
        <a:ext cx="182578" cy="183071"/>
      </dsp:txXfrm>
    </dsp:sp>
    <dsp:sp modelId="{2A0CB65D-397F-4769-9BD7-2508928D9BBE}">
      <dsp:nvSpPr>
        <dsp:cNvPr id="0" name=""/>
        <dsp:cNvSpPr/>
      </dsp:nvSpPr>
      <dsp:spPr>
        <a:xfrm>
          <a:off x="5171281" y="2340239"/>
          <a:ext cx="1230312" cy="738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Deploy</a:t>
          </a:r>
          <a:endParaRPr lang="en-NZ" sz="2300" kern="1200" dirty="0">
            <a:solidFill>
              <a:schemeClr val="bg1"/>
            </a:solidFill>
          </a:endParaRPr>
        </a:p>
      </dsp:txBody>
      <dsp:txXfrm>
        <a:off x="5192902" y="2361860"/>
        <a:ext cx="1187070" cy="694945"/>
      </dsp:txXfrm>
    </dsp:sp>
    <dsp:sp modelId="{8972B972-BE84-4209-860E-68726419CF32}">
      <dsp:nvSpPr>
        <dsp:cNvPr id="0" name=""/>
        <dsp:cNvSpPr/>
      </dsp:nvSpPr>
      <dsp:spPr>
        <a:xfrm>
          <a:off x="6524624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Z" sz="1200" kern="1200"/>
        </a:p>
      </dsp:txBody>
      <dsp:txXfrm>
        <a:off x="6524624" y="2617797"/>
        <a:ext cx="182578" cy="183071"/>
      </dsp:txXfrm>
    </dsp:sp>
    <dsp:sp modelId="{20305CFB-756E-40E2-94EB-FC133A756565}">
      <dsp:nvSpPr>
        <dsp:cNvPr id="0" name=""/>
        <dsp:cNvSpPr/>
      </dsp:nvSpPr>
      <dsp:spPr>
        <a:xfrm>
          <a:off x="6893718" y="2340239"/>
          <a:ext cx="1230312" cy="738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Run</a:t>
          </a:r>
          <a:endParaRPr lang="en-NZ" sz="2300" kern="1200" dirty="0">
            <a:solidFill>
              <a:schemeClr val="bg1"/>
            </a:solidFill>
          </a:endParaRPr>
        </a:p>
      </dsp:txBody>
      <dsp:txXfrm>
        <a:off x="6915339" y="2361860"/>
        <a:ext cx="1187070" cy="6949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8D39D8-4777-4AA2-BB25-D9F70255CAAA}">
      <dsp:nvSpPr>
        <dsp:cNvPr id="0" name=""/>
        <dsp:cNvSpPr/>
      </dsp:nvSpPr>
      <dsp:spPr>
        <a:xfrm>
          <a:off x="3968" y="2340239"/>
          <a:ext cx="1230312" cy="738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bg1"/>
              </a:solidFill>
            </a:rPr>
            <a:t>Acquire</a:t>
          </a:r>
          <a:endParaRPr lang="en-NZ" sz="2200" b="1" kern="1200" dirty="0">
            <a:solidFill>
              <a:schemeClr val="bg1"/>
            </a:solidFill>
          </a:endParaRPr>
        </a:p>
      </dsp:txBody>
      <dsp:txXfrm>
        <a:off x="25589" y="2361860"/>
        <a:ext cx="1187070" cy="694945"/>
      </dsp:txXfrm>
    </dsp:sp>
    <dsp:sp modelId="{9BFFAE8A-5CE2-440D-9060-80A169EBB030}">
      <dsp:nvSpPr>
        <dsp:cNvPr id="0" name=""/>
        <dsp:cNvSpPr/>
      </dsp:nvSpPr>
      <dsp:spPr>
        <a:xfrm>
          <a:off x="1357312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Z" sz="1200" kern="1200"/>
        </a:p>
      </dsp:txBody>
      <dsp:txXfrm>
        <a:off x="1357312" y="2617797"/>
        <a:ext cx="182578" cy="183071"/>
      </dsp:txXfrm>
    </dsp:sp>
    <dsp:sp modelId="{D3A245FB-F246-45A2-A673-7C5B4E84C58B}">
      <dsp:nvSpPr>
        <dsp:cNvPr id="0" name=""/>
        <dsp:cNvSpPr/>
      </dsp:nvSpPr>
      <dsp:spPr>
        <a:xfrm>
          <a:off x="1726406" y="2340239"/>
          <a:ext cx="1230312" cy="738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/>
              </a:solidFill>
            </a:rPr>
            <a:t>Catalog</a:t>
          </a:r>
          <a:endParaRPr lang="en-NZ" sz="2200" kern="1200" dirty="0">
            <a:solidFill>
              <a:schemeClr val="bg1"/>
            </a:solidFill>
          </a:endParaRPr>
        </a:p>
      </dsp:txBody>
      <dsp:txXfrm>
        <a:off x="1748027" y="2361860"/>
        <a:ext cx="1187070" cy="694945"/>
      </dsp:txXfrm>
    </dsp:sp>
    <dsp:sp modelId="{8E40B566-B54E-4522-8E65-106391762B16}">
      <dsp:nvSpPr>
        <dsp:cNvPr id="0" name=""/>
        <dsp:cNvSpPr/>
      </dsp:nvSpPr>
      <dsp:spPr>
        <a:xfrm>
          <a:off x="3079750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Z" sz="1200" kern="1200"/>
        </a:p>
      </dsp:txBody>
      <dsp:txXfrm>
        <a:off x="3079750" y="2617797"/>
        <a:ext cx="182578" cy="183071"/>
      </dsp:txXfrm>
    </dsp:sp>
    <dsp:sp modelId="{63DBA628-A269-43E1-AA42-91AC31587111}">
      <dsp:nvSpPr>
        <dsp:cNvPr id="0" name=""/>
        <dsp:cNvSpPr/>
      </dsp:nvSpPr>
      <dsp:spPr>
        <a:xfrm>
          <a:off x="3448843" y="2340239"/>
          <a:ext cx="1230312" cy="738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/>
              </a:solidFill>
            </a:rPr>
            <a:t>Build</a:t>
          </a:r>
          <a:endParaRPr lang="en-NZ" sz="2200" kern="1200" dirty="0">
            <a:solidFill>
              <a:schemeClr val="bg1"/>
            </a:solidFill>
          </a:endParaRPr>
        </a:p>
      </dsp:txBody>
      <dsp:txXfrm>
        <a:off x="3470464" y="2361860"/>
        <a:ext cx="1187070" cy="694945"/>
      </dsp:txXfrm>
    </dsp:sp>
    <dsp:sp modelId="{63A5DBAC-0098-47F0-96C7-A7C2C40DF371}">
      <dsp:nvSpPr>
        <dsp:cNvPr id="0" name=""/>
        <dsp:cNvSpPr/>
      </dsp:nvSpPr>
      <dsp:spPr>
        <a:xfrm>
          <a:off x="4802187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Z" sz="1200" kern="1200"/>
        </a:p>
      </dsp:txBody>
      <dsp:txXfrm>
        <a:off x="4802187" y="2617797"/>
        <a:ext cx="182578" cy="183071"/>
      </dsp:txXfrm>
    </dsp:sp>
    <dsp:sp modelId="{2A0CB65D-397F-4769-9BD7-2508928D9BBE}">
      <dsp:nvSpPr>
        <dsp:cNvPr id="0" name=""/>
        <dsp:cNvSpPr/>
      </dsp:nvSpPr>
      <dsp:spPr>
        <a:xfrm>
          <a:off x="5171281" y="2340239"/>
          <a:ext cx="1230312" cy="738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/>
              </a:solidFill>
            </a:rPr>
            <a:t>Deploy</a:t>
          </a:r>
          <a:endParaRPr lang="en-NZ" sz="2200" kern="1200" dirty="0">
            <a:solidFill>
              <a:schemeClr val="bg1"/>
            </a:solidFill>
          </a:endParaRPr>
        </a:p>
      </dsp:txBody>
      <dsp:txXfrm>
        <a:off x="5192902" y="2361860"/>
        <a:ext cx="1187070" cy="694945"/>
      </dsp:txXfrm>
    </dsp:sp>
    <dsp:sp modelId="{8972B972-BE84-4209-860E-68726419CF32}">
      <dsp:nvSpPr>
        <dsp:cNvPr id="0" name=""/>
        <dsp:cNvSpPr/>
      </dsp:nvSpPr>
      <dsp:spPr>
        <a:xfrm>
          <a:off x="6524624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Z" sz="1200" kern="1200"/>
        </a:p>
      </dsp:txBody>
      <dsp:txXfrm>
        <a:off x="6524624" y="2617797"/>
        <a:ext cx="182578" cy="183071"/>
      </dsp:txXfrm>
    </dsp:sp>
    <dsp:sp modelId="{20305CFB-756E-40E2-94EB-FC133A756565}">
      <dsp:nvSpPr>
        <dsp:cNvPr id="0" name=""/>
        <dsp:cNvSpPr/>
      </dsp:nvSpPr>
      <dsp:spPr>
        <a:xfrm>
          <a:off x="6893718" y="2340239"/>
          <a:ext cx="1230312" cy="738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/>
              </a:solidFill>
            </a:rPr>
            <a:t>Run</a:t>
          </a:r>
          <a:endParaRPr lang="en-NZ" sz="2200" kern="1200" dirty="0">
            <a:solidFill>
              <a:schemeClr val="bg1"/>
            </a:solidFill>
          </a:endParaRPr>
        </a:p>
      </dsp:txBody>
      <dsp:txXfrm>
        <a:off x="6915339" y="2361860"/>
        <a:ext cx="1187070" cy="69494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8D39D8-4777-4AA2-BB25-D9F70255CAAA}">
      <dsp:nvSpPr>
        <dsp:cNvPr id="0" name=""/>
        <dsp:cNvSpPr/>
      </dsp:nvSpPr>
      <dsp:spPr>
        <a:xfrm>
          <a:off x="3968" y="2340239"/>
          <a:ext cx="1230312" cy="738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/>
              </a:solidFill>
            </a:rPr>
            <a:t>Acquire</a:t>
          </a:r>
          <a:endParaRPr lang="en-NZ" sz="2200" kern="1200" dirty="0">
            <a:solidFill>
              <a:schemeClr val="bg1"/>
            </a:solidFill>
          </a:endParaRPr>
        </a:p>
      </dsp:txBody>
      <dsp:txXfrm>
        <a:off x="25589" y="2361860"/>
        <a:ext cx="1187070" cy="694945"/>
      </dsp:txXfrm>
    </dsp:sp>
    <dsp:sp modelId="{9BFFAE8A-5CE2-440D-9060-80A169EBB030}">
      <dsp:nvSpPr>
        <dsp:cNvPr id="0" name=""/>
        <dsp:cNvSpPr/>
      </dsp:nvSpPr>
      <dsp:spPr>
        <a:xfrm>
          <a:off x="1357312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Z" sz="1200" kern="1200"/>
        </a:p>
      </dsp:txBody>
      <dsp:txXfrm>
        <a:off x="1357312" y="2617797"/>
        <a:ext cx="182578" cy="183071"/>
      </dsp:txXfrm>
    </dsp:sp>
    <dsp:sp modelId="{D3A245FB-F246-45A2-A673-7C5B4E84C58B}">
      <dsp:nvSpPr>
        <dsp:cNvPr id="0" name=""/>
        <dsp:cNvSpPr/>
      </dsp:nvSpPr>
      <dsp:spPr>
        <a:xfrm>
          <a:off x="1726406" y="2340239"/>
          <a:ext cx="1230312" cy="738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solidFill>
                <a:schemeClr val="bg1"/>
              </a:solidFill>
            </a:rPr>
            <a:t>Catalog</a:t>
          </a:r>
          <a:endParaRPr lang="en-NZ" sz="2200" b="1" kern="1200" dirty="0">
            <a:solidFill>
              <a:schemeClr val="bg1"/>
            </a:solidFill>
          </a:endParaRPr>
        </a:p>
      </dsp:txBody>
      <dsp:txXfrm>
        <a:off x="1748027" y="2361860"/>
        <a:ext cx="1187070" cy="694945"/>
      </dsp:txXfrm>
    </dsp:sp>
    <dsp:sp modelId="{8E40B566-B54E-4522-8E65-106391762B16}">
      <dsp:nvSpPr>
        <dsp:cNvPr id="0" name=""/>
        <dsp:cNvSpPr/>
      </dsp:nvSpPr>
      <dsp:spPr>
        <a:xfrm>
          <a:off x="3079750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Z" sz="1200" kern="1200"/>
        </a:p>
      </dsp:txBody>
      <dsp:txXfrm>
        <a:off x="3079750" y="2617797"/>
        <a:ext cx="182578" cy="183071"/>
      </dsp:txXfrm>
    </dsp:sp>
    <dsp:sp modelId="{63DBA628-A269-43E1-AA42-91AC31587111}">
      <dsp:nvSpPr>
        <dsp:cNvPr id="0" name=""/>
        <dsp:cNvSpPr/>
      </dsp:nvSpPr>
      <dsp:spPr>
        <a:xfrm>
          <a:off x="3448843" y="2340239"/>
          <a:ext cx="1230312" cy="738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/>
              </a:solidFill>
            </a:rPr>
            <a:t>Build</a:t>
          </a:r>
          <a:endParaRPr lang="en-NZ" sz="2200" kern="1200" dirty="0">
            <a:solidFill>
              <a:schemeClr val="bg1"/>
            </a:solidFill>
          </a:endParaRPr>
        </a:p>
      </dsp:txBody>
      <dsp:txXfrm>
        <a:off x="3470464" y="2361860"/>
        <a:ext cx="1187070" cy="694945"/>
      </dsp:txXfrm>
    </dsp:sp>
    <dsp:sp modelId="{63A5DBAC-0098-47F0-96C7-A7C2C40DF371}">
      <dsp:nvSpPr>
        <dsp:cNvPr id="0" name=""/>
        <dsp:cNvSpPr/>
      </dsp:nvSpPr>
      <dsp:spPr>
        <a:xfrm>
          <a:off x="4802187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Z" sz="1200" kern="1200"/>
        </a:p>
      </dsp:txBody>
      <dsp:txXfrm>
        <a:off x="4802187" y="2617797"/>
        <a:ext cx="182578" cy="183071"/>
      </dsp:txXfrm>
    </dsp:sp>
    <dsp:sp modelId="{2A0CB65D-397F-4769-9BD7-2508928D9BBE}">
      <dsp:nvSpPr>
        <dsp:cNvPr id="0" name=""/>
        <dsp:cNvSpPr/>
      </dsp:nvSpPr>
      <dsp:spPr>
        <a:xfrm>
          <a:off x="5171281" y="2340239"/>
          <a:ext cx="1230312" cy="738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/>
              </a:solidFill>
            </a:rPr>
            <a:t>Deploy</a:t>
          </a:r>
          <a:endParaRPr lang="en-NZ" sz="2200" kern="1200" dirty="0">
            <a:solidFill>
              <a:schemeClr val="bg1"/>
            </a:solidFill>
          </a:endParaRPr>
        </a:p>
      </dsp:txBody>
      <dsp:txXfrm>
        <a:off x="5192902" y="2361860"/>
        <a:ext cx="1187070" cy="694945"/>
      </dsp:txXfrm>
    </dsp:sp>
    <dsp:sp modelId="{8972B972-BE84-4209-860E-68726419CF32}">
      <dsp:nvSpPr>
        <dsp:cNvPr id="0" name=""/>
        <dsp:cNvSpPr/>
      </dsp:nvSpPr>
      <dsp:spPr>
        <a:xfrm>
          <a:off x="6524624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Z" sz="1200" kern="1200"/>
        </a:p>
      </dsp:txBody>
      <dsp:txXfrm>
        <a:off x="6524624" y="2617797"/>
        <a:ext cx="182578" cy="183071"/>
      </dsp:txXfrm>
    </dsp:sp>
    <dsp:sp modelId="{20305CFB-756E-40E2-94EB-FC133A756565}">
      <dsp:nvSpPr>
        <dsp:cNvPr id="0" name=""/>
        <dsp:cNvSpPr/>
      </dsp:nvSpPr>
      <dsp:spPr>
        <a:xfrm>
          <a:off x="6893718" y="2340239"/>
          <a:ext cx="1230312" cy="738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>
              <a:solidFill>
                <a:schemeClr val="bg1"/>
              </a:solidFill>
            </a:rPr>
            <a:t>Run</a:t>
          </a:r>
          <a:endParaRPr lang="en-NZ" sz="2200" kern="1200" dirty="0">
            <a:solidFill>
              <a:schemeClr val="bg1"/>
            </a:solidFill>
          </a:endParaRPr>
        </a:p>
      </dsp:txBody>
      <dsp:txXfrm>
        <a:off x="6915339" y="2361860"/>
        <a:ext cx="1187070" cy="69494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8D39D8-4777-4AA2-BB25-D9F70255CAAA}">
      <dsp:nvSpPr>
        <dsp:cNvPr id="0" name=""/>
        <dsp:cNvSpPr/>
      </dsp:nvSpPr>
      <dsp:spPr>
        <a:xfrm>
          <a:off x="3968" y="2340239"/>
          <a:ext cx="1230312" cy="738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Acquire</a:t>
          </a:r>
          <a:endParaRPr lang="en-NZ" sz="2300" kern="1200" dirty="0">
            <a:solidFill>
              <a:schemeClr val="bg1"/>
            </a:solidFill>
          </a:endParaRPr>
        </a:p>
      </dsp:txBody>
      <dsp:txXfrm>
        <a:off x="25589" y="2361860"/>
        <a:ext cx="1187070" cy="694945"/>
      </dsp:txXfrm>
    </dsp:sp>
    <dsp:sp modelId="{9BFFAE8A-5CE2-440D-9060-80A169EBB030}">
      <dsp:nvSpPr>
        <dsp:cNvPr id="0" name=""/>
        <dsp:cNvSpPr/>
      </dsp:nvSpPr>
      <dsp:spPr>
        <a:xfrm>
          <a:off x="1357312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Z" sz="1200" kern="1200"/>
        </a:p>
      </dsp:txBody>
      <dsp:txXfrm>
        <a:off x="1357312" y="2617797"/>
        <a:ext cx="182578" cy="183071"/>
      </dsp:txXfrm>
    </dsp:sp>
    <dsp:sp modelId="{D3A245FB-F246-45A2-A673-7C5B4E84C58B}">
      <dsp:nvSpPr>
        <dsp:cNvPr id="0" name=""/>
        <dsp:cNvSpPr/>
      </dsp:nvSpPr>
      <dsp:spPr>
        <a:xfrm>
          <a:off x="1726406" y="2340239"/>
          <a:ext cx="1230312" cy="738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 dirty="0">
              <a:solidFill>
                <a:schemeClr val="bg1"/>
              </a:solidFill>
            </a:rPr>
            <a:t>Catalog</a:t>
          </a:r>
          <a:endParaRPr lang="en-NZ" sz="2300" b="0" kern="1200" dirty="0">
            <a:solidFill>
              <a:schemeClr val="bg1"/>
            </a:solidFill>
          </a:endParaRPr>
        </a:p>
      </dsp:txBody>
      <dsp:txXfrm>
        <a:off x="1748027" y="2361860"/>
        <a:ext cx="1187070" cy="694945"/>
      </dsp:txXfrm>
    </dsp:sp>
    <dsp:sp modelId="{8E40B566-B54E-4522-8E65-106391762B16}">
      <dsp:nvSpPr>
        <dsp:cNvPr id="0" name=""/>
        <dsp:cNvSpPr/>
      </dsp:nvSpPr>
      <dsp:spPr>
        <a:xfrm>
          <a:off x="3079750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Z" sz="1200" kern="1200"/>
        </a:p>
      </dsp:txBody>
      <dsp:txXfrm>
        <a:off x="3079750" y="2617797"/>
        <a:ext cx="182578" cy="183071"/>
      </dsp:txXfrm>
    </dsp:sp>
    <dsp:sp modelId="{63DBA628-A269-43E1-AA42-91AC31587111}">
      <dsp:nvSpPr>
        <dsp:cNvPr id="0" name=""/>
        <dsp:cNvSpPr/>
      </dsp:nvSpPr>
      <dsp:spPr>
        <a:xfrm>
          <a:off x="3448843" y="2340239"/>
          <a:ext cx="1230312" cy="738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>
              <a:solidFill>
                <a:schemeClr val="bg1"/>
              </a:solidFill>
            </a:rPr>
            <a:t>Build</a:t>
          </a:r>
          <a:endParaRPr lang="en-NZ" sz="2300" b="1" kern="1200" dirty="0">
            <a:solidFill>
              <a:schemeClr val="bg1"/>
            </a:solidFill>
          </a:endParaRPr>
        </a:p>
      </dsp:txBody>
      <dsp:txXfrm>
        <a:off x="3470464" y="2361860"/>
        <a:ext cx="1187070" cy="694945"/>
      </dsp:txXfrm>
    </dsp:sp>
    <dsp:sp modelId="{63A5DBAC-0098-47F0-96C7-A7C2C40DF371}">
      <dsp:nvSpPr>
        <dsp:cNvPr id="0" name=""/>
        <dsp:cNvSpPr/>
      </dsp:nvSpPr>
      <dsp:spPr>
        <a:xfrm>
          <a:off x="4802187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Z" sz="1200" kern="1200"/>
        </a:p>
      </dsp:txBody>
      <dsp:txXfrm>
        <a:off x="4802187" y="2617797"/>
        <a:ext cx="182578" cy="183071"/>
      </dsp:txXfrm>
    </dsp:sp>
    <dsp:sp modelId="{2A0CB65D-397F-4769-9BD7-2508928D9BBE}">
      <dsp:nvSpPr>
        <dsp:cNvPr id="0" name=""/>
        <dsp:cNvSpPr/>
      </dsp:nvSpPr>
      <dsp:spPr>
        <a:xfrm>
          <a:off x="5171281" y="2340239"/>
          <a:ext cx="1230312" cy="738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Deploy</a:t>
          </a:r>
          <a:endParaRPr lang="en-NZ" sz="2300" kern="1200" dirty="0">
            <a:solidFill>
              <a:schemeClr val="bg1"/>
            </a:solidFill>
          </a:endParaRPr>
        </a:p>
      </dsp:txBody>
      <dsp:txXfrm>
        <a:off x="5192902" y="2361860"/>
        <a:ext cx="1187070" cy="694945"/>
      </dsp:txXfrm>
    </dsp:sp>
    <dsp:sp modelId="{8972B972-BE84-4209-860E-68726419CF32}">
      <dsp:nvSpPr>
        <dsp:cNvPr id="0" name=""/>
        <dsp:cNvSpPr/>
      </dsp:nvSpPr>
      <dsp:spPr>
        <a:xfrm>
          <a:off x="6524624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Z" sz="1200" kern="1200"/>
        </a:p>
      </dsp:txBody>
      <dsp:txXfrm>
        <a:off x="6524624" y="2617797"/>
        <a:ext cx="182578" cy="183071"/>
      </dsp:txXfrm>
    </dsp:sp>
    <dsp:sp modelId="{20305CFB-756E-40E2-94EB-FC133A756565}">
      <dsp:nvSpPr>
        <dsp:cNvPr id="0" name=""/>
        <dsp:cNvSpPr/>
      </dsp:nvSpPr>
      <dsp:spPr>
        <a:xfrm>
          <a:off x="6893718" y="2340239"/>
          <a:ext cx="1230312" cy="738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Run</a:t>
          </a:r>
          <a:endParaRPr lang="en-NZ" sz="2300" kern="1200" dirty="0">
            <a:solidFill>
              <a:schemeClr val="bg1"/>
            </a:solidFill>
          </a:endParaRPr>
        </a:p>
      </dsp:txBody>
      <dsp:txXfrm>
        <a:off x="6915339" y="2361860"/>
        <a:ext cx="1187070" cy="69494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8D39D8-4777-4AA2-BB25-D9F70255CAAA}">
      <dsp:nvSpPr>
        <dsp:cNvPr id="0" name=""/>
        <dsp:cNvSpPr/>
      </dsp:nvSpPr>
      <dsp:spPr>
        <a:xfrm>
          <a:off x="3968" y="2340239"/>
          <a:ext cx="1230312" cy="738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Acquire</a:t>
          </a:r>
          <a:endParaRPr lang="en-NZ" sz="2300" kern="1200" dirty="0">
            <a:solidFill>
              <a:schemeClr val="bg1"/>
            </a:solidFill>
          </a:endParaRPr>
        </a:p>
      </dsp:txBody>
      <dsp:txXfrm>
        <a:off x="25589" y="2361860"/>
        <a:ext cx="1187070" cy="694945"/>
      </dsp:txXfrm>
    </dsp:sp>
    <dsp:sp modelId="{9BFFAE8A-5CE2-440D-9060-80A169EBB030}">
      <dsp:nvSpPr>
        <dsp:cNvPr id="0" name=""/>
        <dsp:cNvSpPr/>
      </dsp:nvSpPr>
      <dsp:spPr>
        <a:xfrm>
          <a:off x="1357312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Z" sz="1200" kern="1200"/>
        </a:p>
      </dsp:txBody>
      <dsp:txXfrm>
        <a:off x="1357312" y="2617797"/>
        <a:ext cx="182578" cy="183071"/>
      </dsp:txXfrm>
    </dsp:sp>
    <dsp:sp modelId="{D3A245FB-F246-45A2-A673-7C5B4E84C58B}">
      <dsp:nvSpPr>
        <dsp:cNvPr id="0" name=""/>
        <dsp:cNvSpPr/>
      </dsp:nvSpPr>
      <dsp:spPr>
        <a:xfrm>
          <a:off x="1726406" y="2340239"/>
          <a:ext cx="1230312" cy="738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 dirty="0">
              <a:solidFill>
                <a:schemeClr val="bg1"/>
              </a:solidFill>
            </a:rPr>
            <a:t>Catalog</a:t>
          </a:r>
          <a:endParaRPr lang="en-NZ" sz="2300" b="0" kern="1200" dirty="0">
            <a:solidFill>
              <a:schemeClr val="bg1"/>
            </a:solidFill>
          </a:endParaRPr>
        </a:p>
      </dsp:txBody>
      <dsp:txXfrm>
        <a:off x="1748027" y="2361860"/>
        <a:ext cx="1187070" cy="694945"/>
      </dsp:txXfrm>
    </dsp:sp>
    <dsp:sp modelId="{8E40B566-B54E-4522-8E65-106391762B16}">
      <dsp:nvSpPr>
        <dsp:cNvPr id="0" name=""/>
        <dsp:cNvSpPr/>
      </dsp:nvSpPr>
      <dsp:spPr>
        <a:xfrm>
          <a:off x="3079750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Z" sz="1200" kern="1200"/>
        </a:p>
      </dsp:txBody>
      <dsp:txXfrm>
        <a:off x="3079750" y="2617797"/>
        <a:ext cx="182578" cy="183071"/>
      </dsp:txXfrm>
    </dsp:sp>
    <dsp:sp modelId="{63DBA628-A269-43E1-AA42-91AC31587111}">
      <dsp:nvSpPr>
        <dsp:cNvPr id="0" name=""/>
        <dsp:cNvSpPr/>
      </dsp:nvSpPr>
      <dsp:spPr>
        <a:xfrm>
          <a:off x="3448843" y="2340239"/>
          <a:ext cx="1230312" cy="738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 dirty="0">
              <a:solidFill>
                <a:schemeClr val="bg1"/>
              </a:solidFill>
            </a:rPr>
            <a:t>Build</a:t>
          </a:r>
          <a:endParaRPr lang="en-NZ" sz="2300" b="0" kern="1200" dirty="0">
            <a:solidFill>
              <a:schemeClr val="bg1"/>
            </a:solidFill>
          </a:endParaRPr>
        </a:p>
      </dsp:txBody>
      <dsp:txXfrm>
        <a:off x="3470464" y="2361860"/>
        <a:ext cx="1187070" cy="694945"/>
      </dsp:txXfrm>
    </dsp:sp>
    <dsp:sp modelId="{63A5DBAC-0098-47F0-96C7-A7C2C40DF371}">
      <dsp:nvSpPr>
        <dsp:cNvPr id="0" name=""/>
        <dsp:cNvSpPr/>
      </dsp:nvSpPr>
      <dsp:spPr>
        <a:xfrm>
          <a:off x="4802187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Z" sz="1200" kern="1200"/>
        </a:p>
      </dsp:txBody>
      <dsp:txXfrm>
        <a:off x="4802187" y="2617797"/>
        <a:ext cx="182578" cy="183071"/>
      </dsp:txXfrm>
    </dsp:sp>
    <dsp:sp modelId="{2A0CB65D-397F-4769-9BD7-2508928D9BBE}">
      <dsp:nvSpPr>
        <dsp:cNvPr id="0" name=""/>
        <dsp:cNvSpPr/>
      </dsp:nvSpPr>
      <dsp:spPr>
        <a:xfrm>
          <a:off x="5171281" y="2340239"/>
          <a:ext cx="1230312" cy="738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>
              <a:solidFill>
                <a:schemeClr val="bg1"/>
              </a:solidFill>
            </a:rPr>
            <a:t>Deploy</a:t>
          </a:r>
          <a:endParaRPr lang="en-NZ" sz="2300" b="1" kern="1200" dirty="0">
            <a:solidFill>
              <a:schemeClr val="bg1"/>
            </a:solidFill>
          </a:endParaRPr>
        </a:p>
      </dsp:txBody>
      <dsp:txXfrm>
        <a:off x="5192902" y="2361860"/>
        <a:ext cx="1187070" cy="694945"/>
      </dsp:txXfrm>
    </dsp:sp>
    <dsp:sp modelId="{8972B972-BE84-4209-860E-68726419CF32}">
      <dsp:nvSpPr>
        <dsp:cNvPr id="0" name=""/>
        <dsp:cNvSpPr/>
      </dsp:nvSpPr>
      <dsp:spPr>
        <a:xfrm>
          <a:off x="6524624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Z" sz="1200" kern="1200"/>
        </a:p>
      </dsp:txBody>
      <dsp:txXfrm>
        <a:off x="6524624" y="2617797"/>
        <a:ext cx="182578" cy="183071"/>
      </dsp:txXfrm>
    </dsp:sp>
    <dsp:sp modelId="{20305CFB-756E-40E2-94EB-FC133A756565}">
      <dsp:nvSpPr>
        <dsp:cNvPr id="0" name=""/>
        <dsp:cNvSpPr/>
      </dsp:nvSpPr>
      <dsp:spPr>
        <a:xfrm>
          <a:off x="6893718" y="2340239"/>
          <a:ext cx="1230312" cy="738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Run</a:t>
          </a:r>
          <a:endParaRPr lang="en-NZ" sz="2300" kern="1200" dirty="0">
            <a:solidFill>
              <a:schemeClr val="bg1"/>
            </a:solidFill>
          </a:endParaRPr>
        </a:p>
      </dsp:txBody>
      <dsp:txXfrm>
        <a:off x="6915339" y="2361860"/>
        <a:ext cx="1187070" cy="69494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8D39D8-4777-4AA2-BB25-D9F70255CAAA}">
      <dsp:nvSpPr>
        <dsp:cNvPr id="0" name=""/>
        <dsp:cNvSpPr/>
      </dsp:nvSpPr>
      <dsp:spPr>
        <a:xfrm>
          <a:off x="3968" y="2340239"/>
          <a:ext cx="1230312" cy="738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/>
              </a:solidFill>
            </a:rPr>
            <a:t>Acquire</a:t>
          </a:r>
          <a:endParaRPr lang="en-NZ" sz="2300" kern="1200" dirty="0">
            <a:solidFill>
              <a:schemeClr val="bg1"/>
            </a:solidFill>
          </a:endParaRPr>
        </a:p>
      </dsp:txBody>
      <dsp:txXfrm>
        <a:off x="25589" y="2361860"/>
        <a:ext cx="1187070" cy="694945"/>
      </dsp:txXfrm>
    </dsp:sp>
    <dsp:sp modelId="{9BFFAE8A-5CE2-440D-9060-80A169EBB030}">
      <dsp:nvSpPr>
        <dsp:cNvPr id="0" name=""/>
        <dsp:cNvSpPr/>
      </dsp:nvSpPr>
      <dsp:spPr>
        <a:xfrm>
          <a:off x="1357312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Z" sz="1200" kern="1200"/>
        </a:p>
      </dsp:txBody>
      <dsp:txXfrm>
        <a:off x="1357312" y="2617797"/>
        <a:ext cx="182578" cy="183071"/>
      </dsp:txXfrm>
    </dsp:sp>
    <dsp:sp modelId="{D3A245FB-F246-45A2-A673-7C5B4E84C58B}">
      <dsp:nvSpPr>
        <dsp:cNvPr id="0" name=""/>
        <dsp:cNvSpPr/>
      </dsp:nvSpPr>
      <dsp:spPr>
        <a:xfrm>
          <a:off x="1726406" y="2340239"/>
          <a:ext cx="1230312" cy="738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 dirty="0">
              <a:solidFill>
                <a:schemeClr val="bg1"/>
              </a:solidFill>
            </a:rPr>
            <a:t>Catalog</a:t>
          </a:r>
          <a:endParaRPr lang="en-NZ" sz="2300" b="0" kern="1200" dirty="0">
            <a:solidFill>
              <a:schemeClr val="bg1"/>
            </a:solidFill>
          </a:endParaRPr>
        </a:p>
      </dsp:txBody>
      <dsp:txXfrm>
        <a:off x="1748027" y="2361860"/>
        <a:ext cx="1187070" cy="694945"/>
      </dsp:txXfrm>
    </dsp:sp>
    <dsp:sp modelId="{8E40B566-B54E-4522-8E65-106391762B16}">
      <dsp:nvSpPr>
        <dsp:cNvPr id="0" name=""/>
        <dsp:cNvSpPr/>
      </dsp:nvSpPr>
      <dsp:spPr>
        <a:xfrm>
          <a:off x="3079750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Z" sz="1200" kern="1200"/>
        </a:p>
      </dsp:txBody>
      <dsp:txXfrm>
        <a:off x="3079750" y="2617797"/>
        <a:ext cx="182578" cy="183071"/>
      </dsp:txXfrm>
    </dsp:sp>
    <dsp:sp modelId="{63DBA628-A269-43E1-AA42-91AC31587111}">
      <dsp:nvSpPr>
        <dsp:cNvPr id="0" name=""/>
        <dsp:cNvSpPr/>
      </dsp:nvSpPr>
      <dsp:spPr>
        <a:xfrm>
          <a:off x="3448843" y="2340239"/>
          <a:ext cx="1230312" cy="738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 dirty="0">
              <a:solidFill>
                <a:schemeClr val="bg1"/>
              </a:solidFill>
            </a:rPr>
            <a:t>Build</a:t>
          </a:r>
          <a:endParaRPr lang="en-NZ" sz="2300" b="0" kern="1200" dirty="0">
            <a:solidFill>
              <a:schemeClr val="bg1"/>
            </a:solidFill>
          </a:endParaRPr>
        </a:p>
      </dsp:txBody>
      <dsp:txXfrm>
        <a:off x="3470464" y="2361860"/>
        <a:ext cx="1187070" cy="694945"/>
      </dsp:txXfrm>
    </dsp:sp>
    <dsp:sp modelId="{63A5DBAC-0098-47F0-96C7-A7C2C40DF371}">
      <dsp:nvSpPr>
        <dsp:cNvPr id="0" name=""/>
        <dsp:cNvSpPr/>
      </dsp:nvSpPr>
      <dsp:spPr>
        <a:xfrm>
          <a:off x="4802187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Z" sz="1200" kern="1200"/>
        </a:p>
      </dsp:txBody>
      <dsp:txXfrm>
        <a:off x="4802187" y="2617797"/>
        <a:ext cx="182578" cy="183071"/>
      </dsp:txXfrm>
    </dsp:sp>
    <dsp:sp modelId="{2A0CB65D-397F-4769-9BD7-2508928D9BBE}">
      <dsp:nvSpPr>
        <dsp:cNvPr id="0" name=""/>
        <dsp:cNvSpPr/>
      </dsp:nvSpPr>
      <dsp:spPr>
        <a:xfrm>
          <a:off x="5171281" y="2340239"/>
          <a:ext cx="1230312" cy="738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 dirty="0">
              <a:solidFill>
                <a:schemeClr val="bg1"/>
              </a:solidFill>
            </a:rPr>
            <a:t>Deploy</a:t>
          </a:r>
          <a:endParaRPr lang="en-NZ" sz="2300" b="0" kern="1200" dirty="0">
            <a:solidFill>
              <a:schemeClr val="bg1"/>
            </a:solidFill>
          </a:endParaRPr>
        </a:p>
      </dsp:txBody>
      <dsp:txXfrm>
        <a:off x="5192902" y="2361860"/>
        <a:ext cx="1187070" cy="694945"/>
      </dsp:txXfrm>
    </dsp:sp>
    <dsp:sp modelId="{8972B972-BE84-4209-860E-68726419CF32}">
      <dsp:nvSpPr>
        <dsp:cNvPr id="0" name=""/>
        <dsp:cNvSpPr/>
      </dsp:nvSpPr>
      <dsp:spPr>
        <a:xfrm>
          <a:off x="6524624" y="2556774"/>
          <a:ext cx="260826" cy="30511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Z" sz="1200" kern="1200"/>
        </a:p>
      </dsp:txBody>
      <dsp:txXfrm>
        <a:off x="6524624" y="2617797"/>
        <a:ext cx="182578" cy="183071"/>
      </dsp:txXfrm>
    </dsp:sp>
    <dsp:sp modelId="{20305CFB-756E-40E2-94EB-FC133A756565}">
      <dsp:nvSpPr>
        <dsp:cNvPr id="0" name=""/>
        <dsp:cNvSpPr/>
      </dsp:nvSpPr>
      <dsp:spPr>
        <a:xfrm>
          <a:off x="6893718" y="2340239"/>
          <a:ext cx="1230312" cy="738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1" kern="1200" dirty="0">
              <a:solidFill>
                <a:schemeClr val="bg1"/>
              </a:solidFill>
            </a:rPr>
            <a:t>Run</a:t>
          </a:r>
          <a:endParaRPr lang="en-NZ" sz="2300" b="1" kern="1200" dirty="0">
            <a:solidFill>
              <a:schemeClr val="bg1"/>
            </a:solidFill>
          </a:endParaRPr>
        </a:p>
      </dsp:txBody>
      <dsp:txXfrm>
        <a:off x="6915339" y="2361860"/>
        <a:ext cx="1187070" cy="69494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8D39D8-4777-4AA2-BB25-D9F70255CAAA}">
      <dsp:nvSpPr>
        <dsp:cNvPr id="0" name=""/>
        <dsp:cNvSpPr/>
      </dsp:nvSpPr>
      <dsp:spPr>
        <a:xfrm>
          <a:off x="7143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900" kern="1200" dirty="0">
              <a:solidFill>
                <a:schemeClr val="bg1"/>
              </a:solidFill>
            </a:rPr>
            <a:t>Quarantine</a:t>
          </a:r>
        </a:p>
      </dsp:txBody>
      <dsp:txXfrm>
        <a:off x="44665" y="2106299"/>
        <a:ext cx="2060143" cy="1206068"/>
      </dsp:txXfrm>
    </dsp:sp>
    <dsp:sp modelId="{9BFFAE8A-5CE2-440D-9060-80A169EBB030}">
      <dsp:nvSpPr>
        <dsp:cNvPr id="0" name=""/>
        <dsp:cNvSpPr/>
      </dsp:nvSpPr>
      <dsp:spPr>
        <a:xfrm>
          <a:off x="2355850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Z" sz="2000" kern="1200"/>
        </a:p>
      </dsp:txBody>
      <dsp:txXfrm>
        <a:off x="2355850" y="2550475"/>
        <a:ext cx="316861" cy="317716"/>
      </dsp:txXfrm>
    </dsp:sp>
    <dsp:sp modelId="{D3A245FB-F246-45A2-A673-7C5B4E84C58B}">
      <dsp:nvSpPr>
        <dsp:cNvPr id="0" name=""/>
        <dsp:cNvSpPr/>
      </dsp:nvSpPr>
      <dsp:spPr>
        <a:xfrm>
          <a:off x="2996406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kern="1200" dirty="0">
              <a:solidFill>
                <a:schemeClr val="bg1"/>
              </a:solidFill>
            </a:rPr>
            <a:t>Catalog</a:t>
          </a:r>
          <a:endParaRPr lang="en-NZ" sz="2900" b="0" kern="1200" dirty="0">
            <a:solidFill>
              <a:schemeClr val="bg1"/>
            </a:solidFill>
          </a:endParaRPr>
        </a:p>
      </dsp:txBody>
      <dsp:txXfrm>
        <a:off x="3033928" y="2106299"/>
        <a:ext cx="2060143" cy="1206068"/>
      </dsp:txXfrm>
    </dsp:sp>
    <dsp:sp modelId="{8E40B566-B54E-4522-8E65-106391762B16}">
      <dsp:nvSpPr>
        <dsp:cNvPr id="0" name=""/>
        <dsp:cNvSpPr/>
      </dsp:nvSpPr>
      <dsp:spPr>
        <a:xfrm>
          <a:off x="5345112" y="2444570"/>
          <a:ext cx="452659" cy="5295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Z" sz="2000" kern="1200"/>
        </a:p>
      </dsp:txBody>
      <dsp:txXfrm>
        <a:off x="5345112" y="2550475"/>
        <a:ext cx="316861" cy="317716"/>
      </dsp:txXfrm>
    </dsp:sp>
    <dsp:sp modelId="{2A0CB65D-397F-4769-9BD7-2508928D9BBE}">
      <dsp:nvSpPr>
        <dsp:cNvPr id="0" name=""/>
        <dsp:cNvSpPr/>
      </dsp:nvSpPr>
      <dsp:spPr>
        <a:xfrm>
          <a:off x="5985668" y="2068777"/>
          <a:ext cx="2135187" cy="12811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0" kern="1200" dirty="0">
              <a:solidFill>
                <a:schemeClr val="bg1"/>
              </a:solidFill>
            </a:rPr>
            <a:t>Deploy</a:t>
          </a:r>
          <a:endParaRPr lang="en-NZ" sz="2900" b="0" kern="1200" dirty="0">
            <a:solidFill>
              <a:schemeClr val="bg1"/>
            </a:solidFill>
          </a:endParaRPr>
        </a:p>
      </dsp:txBody>
      <dsp:txXfrm>
        <a:off x="6023190" y="2106299"/>
        <a:ext cx="2060143" cy="12060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4/25/2025 9:44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4/25/2025 9:44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570" indent="-174570">
              <a:buFont typeface="Calibri"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81901" marR="0" lvl="0" indent="0" algn="l" defTabSz="93073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0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4/25/2025 9:44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0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3987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4/25/2025 9:44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155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4/25/2025 9:44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013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4/25/2025 9:44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875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4/25/2025 9:44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781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4/25/2025 9:44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439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4/25/2025 9:44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1708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4/25/2025 9:44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331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4/25/2025 9:44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087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jpe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jpe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jpe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jpeg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jpeg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jpeg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4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4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4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5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5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5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1.jpeg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7.jpe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1.jpeg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5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5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5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5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6.xml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6.xml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6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6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6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1.jpeg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jpeg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6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7.jpeg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1.jpeg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6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6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6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7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7.xml"/></Relationships>
</file>

<file path=ppt/slideLayouts/_rels/slideLayout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7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/Relationships>
</file>

<file path=ppt/slideLayouts/_rels/slideLayout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/Relationships>
</file>

<file path=ppt/slideLayouts/_rels/slideLayout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/Relationships>
</file>

<file path=ppt/slideLayouts/_rels/slideLayout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1.jpeg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7.jpeg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1.jpeg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7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7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7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/Relationships>
</file>

<file path=ppt/slideLayouts/_rels/slideLayout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/Relationships>
</file>

<file path=ppt/slideLayouts/_rels/slideLayout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/Relationships>
</file>

<file path=ppt/slideLayouts/_rels/slideLayout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/Relationships>
</file>

<file path=ppt/slideLayouts/_rels/slideLayout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8.xml"/></Relationships>
</file>

<file path=ppt/slideLayouts/_rels/slideLayout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8.xml"/></Relationships>
</file>

<file path=ppt/slideLayouts/_rels/slideLayout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8.xml"/></Relationships>
</file>

<file path=ppt/slideLayouts/_rels/slideLayout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/Relationships>
</file>

<file path=ppt/slideLayouts/_rels/slideLayout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/Relationships>
</file>

<file path=ppt/slideLayouts/_rels/slideLayout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/Relationships>
</file>

<file path=ppt/slideLayouts/_rels/slideLayout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1.jpeg"/></Relationships>
</file>

<file path=ppt/slideLayouts/_rels/slideLayout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7.jpeg"/></Relationships>
</file>

<file path=ppt/slideLayouts/_rels/slideLayout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1.jpeg"/></Relationships>
</file>

<file path=ppt/slideLayouts/_rels/slideLayout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8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8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9.xml"/></Relationships>
</file>

<file path=ppt/slideLayouts/_rels/slideLayout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9.xml"/></Relationships>
</file>

<file path=ppt/slideLayouts/_rels/slideLayout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9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/Relationships>
</file>

<file path=ppt/slideLayouts/_rels/slideLayout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/Relationships>
</file>

<file path=ppt/slideLayouts/_rels/slideLayout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/Relationships>
</file>

<file path=ppt/slideLayouts/_rels/slideLayout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9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9.xml"/></Relationships>
</file>

<file path=ppt/slideLayouts/_rels/slideLayout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9.xml"/></Relationships>
</file>

<file path=ppt/slideLayouts/_rels/slideLayout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9.xml"/></Relationships>
</file>

<file path=ppt/slideLayouts/_rels/slideLayout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9.xml"/></Relationships>
</file>

<file path=ppt/slideLayouts/_rels/slideLayout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9.xml"/></Relationships>
</file>

<file path=ppt/slideLayouts/_rels/slideLayout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1.jpeg"/></Relationships>
</file>

<file path=ppt/slideLayouts/_rels/slideLayout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9.xml"/></Relationships>
</file>

<file path=ppt/slideLayouts/_rels/slideLayout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7.jpeg"/></Relationships>
</file>

<file path=ppt/slideLayouts/_rels/slideLayout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1.jpeg"/></Relationships>
</file>

<file path=ppt/slideLayouts/_rels/slideLayout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9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9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9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e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1397930-66AE-A947-D5B9-9C5016CB8B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MS logo gray - EMF" descr="Microsoft logo, gray text version">
            <a:extLst>
              <a:ext uri="{FF2B5EF4-FFF2-40B4-BE49-F238E27FC236}">
                <a16:creationId xmlns:a16="http://schemas.microsoft.com/office/drawing/2014/main" id="{F37CD61D-D807-6B33-7D19-B0A417D060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grpSp>
        <p:nvGrpSpPr>
          <p:cNvPr id="36" name="Graphic 2">
            <a:extLst>
              <a:ext uri="{FF2B5EF4-FFF2-40B4-BE49-F238E27FC236}">
                <a16:creationId xmlns:a16="http://schemas.microsoft.com/office/drawing/2014/main" id="{2CEDC8E3-F79A-A940-C6AC-B9837D0411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1" y="2667276"/>
            <a:ext cx="3365939" cy="1508760"/>
            <a:chOff x="4778216" y="2874073"/>
            <a:chExt cx="2635376" cy="1181290"/>
          </a:xfrm>
          <a:gradFill>
            <a:gsLst>
              <a:gs pos="0">
                <a:srgbClr val="4A3474"/>
              </a:gs>
              <a:gs pos="34000">
                <a:srgbClr val="6C2773"/>
              </a:gs>
              <a:gs pos="69000">
                <a:srgbClr val="98309C"/>
              </a:gs>
            </a:gsLst>
            <a:lin ang="2700000" scaled="1"/>
          </a:gra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1526743-42F2-6769-B999-79E26E1B1B48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780BBB3-359A-1126-4C18-B2A2A6BB56AC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47CA590-5A0E-D5C8-B711-460D83E9D195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9EDAEF5-5935-F796-91B1-BCE0D3A62ED5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DBCEB0-35A7-C16F-D1AE-2909AEA7BBF3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F5C7D3C-C100-EECA-1057-4E527B0C894E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E3DC566-37AA-2F4D-AEA4-919047494CB1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B80A6D2-628D-E41F-75FB-0132E71E93FB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89B5CC7-56EB-3DF9-114D-6929F8426B49}"/>
                </a:ext>
              </a:extLst>
            </p:cNvPr>
            <p:cNvSpPr/>
            <p:nvPr/>
          </p:nvSpPr>
          <p:spPr>
            <a:xfrm>
              <a:off x="7197756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4EA045E-6D2E-78B5-E1AD-16B44289BA15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C47584D-E328-6A92-03A7-ECD1AB922961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D8F345-A952-EF68-4AF1-CB123287E81F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B8F43B2-0451-F3C5-571C-A47C05986AFA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4F83D34-D61F-49BA-2B8F-BC2E15A758E9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567346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7113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_CENTER SCREEN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1">
            <a:extLst>
              <a:ext uri="{FF2B5EF4-FFF2-40B4-BE49-F238E27FC236}">
                <a16:creationId xmlns:a16="http://schemas.microsoft.com/office/drawing/2014/main" id="{6154137B-4A79-F8ED-4C5F-1087F1779A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3" name="Graphic 2">
            <a:extLst>
              <a:ext uri="{FF2B5EF4-FFF2-40B4-BE49-F238E27FC236}">
                <a16:creationId xmlns:a16="http://schemas.microsoft.com/office/drawing/2014/main" id="{3C212610-741A-76F3-5333-B79C74EAE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5946" y="2667276"/>
            <a:ext cx="2742618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3569518-C452-E85B-D77C-6407D8F5B763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53E8EF6-A7F3-B66A-A8BC-89D57E8F6CBE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0AD0FEA-5EFB-9EC0-B4B8-67798738C25E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236DCE1-9904-F776-59DF-FB9F107ED692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974FE59-1A75-CE46-B02E-EEE87CA116BD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062235B-A475-56F5-474E-A4D8AF23BAF5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6DD58F-CBDB-6676-A3DE-6583443EC3DA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D15C1C4-1403-E374-E2E5-0BBB09801CB4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B21F03E-4396-7E4E-99FB-42504548DA31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AB93971-2905-607A-19F1-CE54BBD4B3B6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9636720-DE55-BC6F-FA94-789D29C2FC45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7B056FE-D70E-333D-9338-AE3F2F9008B5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E1CFC15-7A7E-EE7A-2911-5D04489B5C4B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43111E7-438F-EC3A-8FF4-73D47A7F1108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</p:grpSp>
      <p:pic>
        <p:nvPicPr>
          <p:cNvPr id="149" name="MS logo white - EMF" descr="Microsoft logo white text version">
            <a:extLst>
              <a:ext uri="{FF2B5EF4-FFF2-40B4-BE49-F238E27FC236}">
                <a16:creationId xmlns:a16="http://schemas.microsoft.com/office/drawing/2014/main" id="{CF1BCD0B-B70D-1811-3610-C5E7B49A93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8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29905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81240-6A38-443B-6A44-7E945DB8BA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1621367" y="2530682"/>
            <a:ext cx="5577840" cy="1003095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259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1621367" y="3962401"/>
            <a:ext cx="5577840" cy="22576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67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0CD5FF5-1115-3AF7-6411-80851536A8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2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535">
          <p15:clr>
            <a:srgbClr val="5ACBF0"/>
          </p15:clr>
        </p15:guide>
        <p15:guide id="2" orient="horz" pos="7322">
          <p15:clr>
            <a:srgbClr val="5ACBF0"/>
          </p15:clr>
        </p15:guide>
        <p15:guide id="3" pos="22119">
          <p15:clr>
            <a:srgbClr val="5ACBF0"/>
          </p15:clr>
        </p15:guide>
        <p15:guide id="4" orient="horz" pos="6336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Walkin_CENTER SCREEN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81240-6A38-443B-6A44-7E945DB8BA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93607" y="2530682"/>
            <a:ext cx="5577840" cy="1003095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259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93607" y="3962401"/>
            <a:ext cx="5577840" cy="22576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67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0CD5FF5-1115-3AF7-6411-80851536A8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93607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8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535">
          <p15:clr>
            <a:srgbClr val="5ACBF0"/>
          </p15:clr>
        </p15:guide>
        <p15:guide id="2" orient="horz" pos="7322">
          <p15:clr>
            <a:srgbClr val="5ACBF0"/>
          </p15:clr>
        </p15:guide>
        <p15:guide id="3" pos="22119">
          <p15:clr>
            <a:srgbClr val="5ACBF0"/>
          </p15:clr>
        </p15:guide>
        <p15:guide id="4" orient="horz" pos="6336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621367" y="3032228"/>
            <a:ext cx="9144000" cy="50154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259" spc="-41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21367" y="3962402"/>
            <a:ext cx="9144000" cy="20069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304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FCEC5707-483C-6137-56E7-02CC348DE2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5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535">
          <p15:clr>
            <a:srgbClr val="5ACBF0"/>
          </p15:clr>
        </p15:guide>
        <p15:guide id="2" orient="horz" pos="7322">
          <p15:clr>
            <a:srgbClr val="5ACBF0"/>
          </p15:clr>
        </p15:guide>
        <p15:guide id="3" pos="22075">
          <p15:clr>
            <a:srgbClr val="5ACBF0"/>
          </p15:clr>
        </p15:guide>
        <p15:guide id="4" orient="horz" pos="6336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1"/>
            <a:ext cx="8968487" cy="45153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610783" y="1435100"/>
            <a:ext cx="8968746" cy="13143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715315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3731">
          <p15:clr>
            <a:srgbClr val="5ACBF0"/>
          </p15:clr>
        </p15:guide>
        <p15:guide id="3" orient="horz" pos="845">
          <p15:clr>
            <a:srgbClr val="5ACBF0"/>
          </p15:clr>
        </p15:guide>
        <p15:guide id="5" orient="horz" pos="2652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1"/>
            <a:ext cx="8968487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12973" y="1434370"/>
            <a:ext cx="8968487" cy="131439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86279" indent="0">
              <a:buNone/>
              <a:defRPr/>
            </a:lvl2pPr>
            <a:lvl3pPr marL="372559" indent="0">
              <a:buNone/>
              <a:defRPr/>
            </a:lvl3pPr>
            <a:lvl4pPr marL="558838" indent="0">
              <a:buNone/>
              <a:defRPr/>
            </a:lvl4pPr>
            <a:lvl5pPr marL="74511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56148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2655">
          <p15:clr>
            <a:srgbClr val="5ACBF0"/>
          </p15:clr>
        </p15:guide>
        <p15:guide id="4" orient="horz" pos="3731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57201"/>
            <a:ext cx="8968740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10784" y="1435100"/>
            <a:ext cx="4191000" cy="1314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2587" y="1435100"/>
            <a:ext cx="4191000" cy="1314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803290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743">
          <p15:clr>
            <a:srgbClr val="5ACBF0"/>
          </p15:clr>
        </p15:guide>
        <p15:guide id="3" orient="horz" pos="2652">
          <p15:clr>
            <a:srgbClr val="5ACBF0"/>
          </p15:clr>
        </p15:guide>
        <p15:guide id="4" pos="13176">
          <p15:clr>
            <a:srgbClr val="5ACBF0"/>
          </p15:clr>
        </p15:guide>
        <p15:guide id="5" pos="14487">
          <p15:clr>
            <a:srgbClr val="5ACBF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57201"/>
            <a:ext cx="8968740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10784" y="1435100"/>
            <a:ext cx="4191000" cy="1314399"/>
          </a:xfrm>
        </p:spPr>
        <p:txBody>
          <a:bodyPr wrap="square">
            <a:spAutoFit/>
          </a:bodyPr>
          <a:lstStyle>
            <a:lvl1pPr marL="0" indent="0">
              <a:spcBef>
                <a:spcPts val="997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82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08271" indent="0">
              <a:buFont typeface="Wingdings" panose="05000000000000000000" pitchFamily="2" charset="2"/>
              <a:buNone/>
              <a:defRPr sz="1630" b="0"/>
            </a:lvl2pPr>
            <a:lvl3pPr marL="367384" indent="0">
              <a:buFont typeface="Wingdings" panose="05000000000000000000" pitchFamily="2" charset="2"/>
              <a:buNone/>
              <a:tabLst/>
              <a:defRPr sz="1304" b="0"/>
            </a:lvl3pPr>
            <a:lvl4pPr marL="531672" indent="0">
              <a:buFont typeface="Wingdings" panose="05000000000000000000" pitchFamily="2" charset="2"/>
              <a:buNone/>
              <a:defRPr sz="1141" b="0"/>
            </a:lvl4pPr>
            <a:lvl5pPr marL="695961" indent="0">
              <a:buFont typeface="Wingdings" panose="05000000000000000000" pitchFamily="2" charset="2"/>
              <a:buNone/>
              <a:tabLst/>
              <a:defRPr sz="1141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2587" y="1435100"/>
            <a:ext cx="4191000" cy="1314399"/>
          </a:xfrm>
        </p:spPr>
        <p:txBody>
          <a:bodyPr wrap="square">
            <a:spAutoFit/>
          </a:bodyPr>
          <a:lstStyle>
            <a:lvl1pPr marL="0" indent="0">
              <a:spcBef>
                <a:spcPts val="997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82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08271" indent="0">
              <a:buFont typeface="Wingdings" panose="05000000000000000000" pitchFamily="2" charset="2"/>
              <a:buNone/>
              <a:defRPr sz="1630" b="0"/>
            </a:lvl2pPr>
            <a:lvl3pPr marL="367384" indent="0">
              <a:buFont typeface="Wingdings" panose="05000000000000000000" pitchFamily="2" charset="2"/>
              <a:buNone/>
              <a:tabLst/>
              <a:defRPr sz="1304" b="0"/>
            </a:lvl3pPr>
            <a:lvl4pPr marL="531672" indent="0">
              <a:buFont typeface="Wingdings" panose="05000000000000000000" pitchFamily="2" charset="2"/>
              <a:buNone/>
              <a:defRPr sz="1141" b="0"/>
            </a:lvl4pPr>
            <a:lvl5pPr marL="695961" indent="0">
              <a:buFont typeface="Wingdings" panose="05000000000000000000" pitchFamily="2" charset="2"/>
              <a:buNone/>
              <a:tabLst/>
              <a:defRPr sz="1141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17887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731">
          <p15:clr>
            <a:srgbClr val="5ACBF0"/>
          </p15:clr>
        </p15:guide>
        <p15:guide id="3" orient="horz" pos="2652">
          <p15:clr>
            <a:srgbClr val="5ACBF0"/>
          </p15:clr>
        </p15:guide>
        <p15:guide id="4" pos="13161">
          <p15:clr>
            <a:srgbClr val="5ACBF0"/>
          </p15:clr>
        </p15:guide>
        <p15:guide id="5" pos="14487">
          <p15:clr>
            <a:srgbClr val="5ACBF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57201"/>
            <a:ext cx="8968740" cy="451534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10784" y="1436690"/>
            <a:ext cx="4191000" cy="35118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10784" y="2084388"/>
            <a:ext cx="4191000" cy="1264192"/>
          </a:xfrm>
        </p:spPr>
        <p:txBody>
          <a:bodyPr>
            <a:spAutoFit/>
          </a:bodyPr>
          <a:lstStyle>
            <a:lvl1pPr marL="139710" indent="-139710">
              <a:defRPr lang="en-US" sz="1956" dirty="0"/>
            </a:lvl1pPr>
            <a:lvl2pPr marL="279419" indent="-139710">
              <a:defRPr lang="en-US" dirty="0"/>
            </a:lvl2pPr>
            <a:lvl3pPr marL="419129" indent="-139710">
              <a:defRPr lang="en-US" dirty="0"/>
            </a:lvl3pPr>
            <a:lvl4pPr marL="543315" indent="-124186">
              <a:defRPr lang="en-US" dirty="0"/>
            </a:lvl4pPr>
            <a:lvl5pPr marL="646804" indent="-9831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87041" y="1436690"/>
            <a:ext cx="4191000" cy="35118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7041" y="2084388"/>
            <a:ext cx="4191000" cy="1264192"/>
          </a:xfrm>
        </p:spPr>
        <p:txBody>
          <a:bodyPr>
            <a:spAutoFit/>
          </a:bodyPr>
          <a:lstStyle>
            <a:lvl1pPr marL="139710" indent="-139710">
              <a:defRPr lang="en-US" sz="1956" dirty="0"/>
            </a:lvl1pPr>
            <a:lvl2pPr marL="279419" indent="-139710">
              <a:defRPr lang="en-US" dirty="0"/>
            </a:lvl2pPr>
            <a:lvl3pPr marL="419129" indent="-139710">
              <a:defRPr lang="en-US" dirty="0"/>
            </a:lvl3pPr>
            <a:lvl4pPr marL="558838" indent="-111250">
              <a:defRPr lang="en-US" dirty="0"/>
            </a:lvl4pPr>
            <a:lvl5pPr marL="646804" indent="-9831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93714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846">
          <p15:clr>
            <a:srgbClr val="5ACBF0"/>
          </p15:clr>
        </p15:guide>
        <p15:guide id="4" pos="13161">
          <p15:clr>
            <a:srgbClr val="5ACBF0"/>
          </p15:clr>
        </p15:guide>
        <p15:guide id="5" pos="14487">
          <p15:clr>
            <a:srgbClr val="5ACBF0"/>
          </p15:clr>
        </p15:guide>
        <p15:guide id="7" orient="horz" pos="2655">
          <p15:clr>
            <a:srgbClr val="5ACBF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1"/>
            <a:ext cx="11018520" cy="451534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90"/>
            <a:ext cx="5219700" cy="35118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4" y="2081212"/>
            <a:ext cx="5214937" cy="1264192"/>
          </a:xfrm>
        </p:spPr>
        <p:txBody>
          <a:bodyPr/>
          <a:lstStyle>
            <a:lvl1pPr>
              <a:defRPr sz="1956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90"/>
            <a:ext cx="5219700" cy="35118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2" y="2081212"/>
            <a:ext cx="5214937" cy="1264192"/>
          </a:xfrm>
        </p:spPr>
        <p:txBody>
          <a:bodyPr/>
          <a:lstStyle>
            <a:lvl1pPr>
              <a:defRPr sz="1956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478709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846">
          <p15:clr>
            <a:srgbClr val="5ACBF0"/>
          </p15:clr>
        </p15:guide>
        <p15:guide id="4" pos="13161">
          <p15:clr>
            <a:srgbClr val="5ACBF0"/>
          </p15:clr>
        </p15:guide>
        <p15:guide id="5" pos="14487">
          <p15:clr>
            <a:srgbClr val="5ACBF0"/>
          </p15:clr>
        </p15:guide>
        <p15:guide id="7" orient="horz" pos="2655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52656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108" y="457201"/>
            <a:ext cx="8973785" cy="451534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9108" y="1438276"/>
            <a:ext cx="2658624" cy="55181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9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9108" y="2390775"/>
            <a:ext cx="2658624" cy="1434816"/>
          </a:xfrm>
        </p:spPr>
        <p:txBody>
          <a:bodyPr wrap="square">
            <a:spAutoFit/>
          </a:bodyPr>
          <a:lstStyle>
            <a:lvl1pPr marL="143591" indent="-143591">
              <a:defRPr lang="en-US" sz="1630" dirty="0"/>
            </a:lvl1pPr>
            <a:lvl2pPr marL="262603" indent="-122893">
              <a:defRPr lang="en-US" sz="1467" dirty="0"/>
            </a:lvl2pPr>
            <a:lvl3pPr marL="380320" indent="-112544">
              <a:defRPr lang="en-US" dirty="0"/>
            </a:lvl3pPr>
            <a:lvl4pPr marL="485103" indent="-104783">
              <a:defRPr lang="en-US" dirty="0"/>
            </a:lvl4pPr>
            <a:lvl5pPr marL="596353" indent="-9960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66688" y="1438276"/>
            <a:ext cx="2658624" cy="55181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9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66688" y="2384135"/>
            <a:ext cx="2658624" cy="1434816"/>
          </a:xfrm>
        </p:spPr>
        <p:txBody>
          <a:bodyPr wrap="square">
            <a:spAutoFit/>
          </a:bodyPr>
          <a:lstStyle>
            <a:lvl1pPr marL="143591" indent="-143591">
              <a:defRPr lang="en-US" sz="1630" dirty="0"/>
            </a:lvl1pPr>
            <a:lvl2pPr marL="324696" indent="-138416">
              <a:defRPr lang="en-US" sz="1467" dirty="0"/>
            </a:lvl2pPr>
            <a:lvl3pPr marL="452763" indent="-128067">
              <a:defRPr lang="en-US" dirty="0"/>
            </a:lvl3pPr>
            <a:lvl4pPr marL="558838" indent="-111250">
              <a:defRPr lang="en-US" dirty="0"/>
            </a:lvl4pPr>
            <a:lvl5pPr marL="651978" indent="-9055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4269" y="1438276"/>
            <a:ext cx="2658624" cy="55181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9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24269" y="2390775"/>
            <a:ext cx="2658624" cy="1434816"/>
          </a:xfrm>
        </p:spPr>
        <p:txBody>
          <a:bodyPr wrap="square">
            <a:spAutoFit/>
          </a:bodyPr>
          <a:lstStyle>
            <a:lvl1pPr marL="143591" indent="-143591">
              <a:defRPr lang="en-US" sz="1630" dirty="0"/>
            </a:lvl1pPr>
            <a:lvl2pPr marL="324696" indent="-138416">
              <a:defRPr lang="en-US" sz="1467" dirty="0"/>
            </a:lvl2pPr>
            <a:lvl3pPr marL="452763" indent="-128067">
              <a:defRPr lang="en-US" dirty="0"/>
            </a:lvl3pPr>
            <a:lvl4pPr marL="558838" indent="-111250">
              <a:defRPr lang="en-US" dirty="0"/>
            </a:lvl4pPr>
            <a:lvl5pPr marL="651978" indent="-9055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4975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4418">
          <p15:clr>
            <a:srgbClr val="5ACBF0"/>
          </p15:clr>
        </p15:guide>
        <p15:guide id="4" orient="horz" pos="2658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9672">
          <p15:clr>
            <a:srgbClr val="5ACBF0"/>
          </p15:clr>
        </p15:guide>
        <p15:guide id="7" pos="10776">
          <p15:clr>
            <a:srgbClr val="5ACBF0"/>
          </p15:clr>
        </p15:guide>
        <p15:guide id="8" pos="16848">
          <p15:clr>
            <a:srgbClr val="5ACBF0"/>
          </p15:clr>
        </p15:guide>
        <p15:guide id="9" pos="17952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108" y="457201"/>
            <a:ext cx="8973785" cy="451534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9108" y="1438277"/>
            <a:ext cx="2062182" cy="50167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3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9108" y="2283117"/>
            <a:ext cx="2062182" cy="1354602"/>
          </a:xfrm>
        </p:spPr>
        <p:txBody>
          <a:bodyPr wrap="square">
            <a:spAutoFit/>
          </a:bodyPr>
          <a:lstStyle>
            <a:lvl1pPr marL="115131" indent="-115131">
              <a:defRPr lang="en-US" sz="1467" dirty="0"/>
            </a:lvl1pPr>
            <a:lvl2pPr marL="232849" indent="-102195">
              <a:defRPr lang="en-US" sz="1304" dirty="0"/>
            </a:lvl2pPr>
            <a:lvl3pPr marL="357036" indent="-108663">
              <a:defRPr lang="en-US" dirty="0"/>
            </a:lvl3pPr>
            <a:lvl4pPr marL="461818" indent="-93140">
              <a:defRPr lang="en-US" dirty="0"/>
            </a:lvl4pPr>
            <a:lvl5pPr marL="558838" indent="-8925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13876" y="1438277"/>
            <a:ext cx="2063474" cy="50167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3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14258" y="2276477"/>
            <a:ext cx="2062182" cy="1354602"/>
          </a:xfrm>
        </p:spPr>
        <p:txBody>
          <a:bodyPr wrap="square">
            <a:spAutoFit/>
          </a:bodyPr>
          <a:lstStyle>
            <a:lvl1pPr marL="115131" indent="-115131">
              <a:defRPr lang="en-US" sz="1467" dirty="0"/>
            </a:lvl1pPr>
            <a:lvl2pPr marL="232849" indent="-102195">
              <a:defRPr lang="en-US" sz="1304" dirty="0"/>
            </a:lvl2pPr>
            <a:lvl3pPr marL="357036" indent="-108663">
              <a:defRPr lang="en-US" dirty="0"/>
            </a:lvl3pPr>
            <a:lvl4pPr marL="461818" indent="-93140">
              <a:defRPr lang="en-US" dirty="0"/>
            </a:lvl4pPr>
            <a:lvl5pPr marL="558838" indent="-8925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19936" y="1438277"/>
            <a:ext cx="2062182" cy="50167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3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19408" y="2283117"/>
            <a:ext cx="2062182" cy="1354602"/>
          </a:xfrm>
        </p:spPr>
        <p:txBody>
          <a:bodyPr wrap="square">
            <a:spAutoFit/>
          </a:bodyPr>
          <a:lstStyle>
            <a:lvl1pPr marL="115131" indent="-115131">
              <a:defRPr lang="en-US" sz="1467" dirty="0"/>
            </a:lvl1pPr>
            <a:lvl2pPr marL="232849" indent="-102195">
              <a:defRPr lang="en-US" sz="1304" dirty="0"/>
            </a:lvl2pPr>
            <a:lvl3pPr marL="357036" indent="-108663">
              <a:defRPr lang="en-US" dirty="0"/>
            </a:lvl3pPr>
            <a:lvl4pPr marL="461818" indent="-93140">
              <a:defRPr lang="en-US" dirty="0"/>
            </a:lvl4pPr>
            <a:lvl5pPr marL="558838" indent="-8925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524704" y="1438277"/>
            <a:ext cx="2063474" cy="50167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3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524558" y="2276477"/>
            <a:ext cx="2062182" cy="1354602"/>
          </a:xfrm>
        </p:spPr>
        <p:txBody>
          <a:bodyPr wrap="square">
            <a:spAutoFit/>
          </a:bodyPr>
          <a:lstStyle>
            <a:lvl1pPr marL="115131" indent="-115131">
              <a:defRPr lang="en-US" sz="1467" dirty="0"/>
            </a:lvl1pPr>
            <a:lvl2pPr marL="232849" indent="-102195">
              <a:defRPr lang="en-US" sz="1304" dirty="0"/>
            </a:lvl2pPr>
            <a:lvl3pPr marL="357036" indent="-108663">
              <a:defRPr lang="en-US" dirty="0"/>
            </a:lvl3pPr>
            <a:lvl4pPr marL="461818" indent="-93140">
              <a:defRPr lang="en-US" dirty="0"/>
            </a:lvl4pPr>
            <a:lvl5pPr marL="558838" indent="-8925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49024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2658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8352">
          <p15:clr>
            <a:srgbClr val="5ACBF0"/>
          </p15:clr>
        </p15:guide>
        <p15:guide id="7" pos="8856">
          <p15:clr>
            <a:srgbClr val="5ACBF0"/>
          </p15:clr>
        </p15:guide>
        <p15:guide id="8" pos="13584">
          <p15:clr>
            <a:srgbClr val="5ACBF0"/>
          </p15:clr>
        </p15:guide>
        <p15:guide id="9" pos="14088">
          <p15:clr>
            <a:srgbClr val="5ACBF0"/>
          </p15:clr>
        </p15:guide>
        <p15:guide id="10" pos="18816">
          <p15:clr>
            <a:srgbClr val="5ACBF0"/>
          </p15:clr>
        </p15:guide>
        <p15:guide id="11" pos="19320">
          <p15:clr>
            <a:srgbClr val="5ACBF0"/>
          </p15:clr>
        </p15:guide>
        <p15:guide id="12" orient="horz" pos="4212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108" y="457201"/>
            <a:ext cx="8973785" cy="451534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09108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9108" y="2283116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2271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52271" y="2276475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95435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95435" y="2283116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38598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38598" y="2276475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81761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81761" y="2276475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42132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2658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7320">
          <p15:clr>
            <a:srgbClr val="5ACBF0"/>
          </p15:clr>
        </p15:guide>
        <p15:guide id="7" pos="7824">
          <p15:clr>
            <a:srgbClr val="5ACBF0"/>
          </p15:clr>
        </p15:guide>
        <p15:guide id="8" pos="11496">
          <p15:clr>
            <a:srgbClr val="5ACBF0"/>
          </p15:clr>
        </p15:guide>
        <p15:guide id="9" pos="12000">
          <p15:clr>
            <a:srgbClr val="5ACBF0"/>
          </p15:clr>
        </p15:guide>
        <p15:guide id="10" pos="15672">
          <p15:clr>
            <a:srgbClr val="5ACBF0"/>
          </p15:clr>
        </p15:guide>
        <p15:guide id="11" pos="19848">
          <p15:clr>
            <a:srgbClr val="5ACBF0"/>
          </p15:clr>
        </p15:guide>
        <p15:guide id="12" orient="horz" pos="4212">
          <p15:clr>
            <a:srgbClr val="5ACBF0"/>
          </p15:clr>
        </p15:guide>
        <p15:guide id="13" pos="16176">
          <p15:clr>
            <a:srgbClr val="5ACBF0"/>
          </p15:clr>
        </p15:guide>
        <p15:guide id="14" pos="20352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1"/>
            <a:ext cx="8968487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67805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5" pos="1201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8" y="2977467"/>
            <a:ext cx="4127692" cy="903068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38296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30" orient="horz" pos="845">
          <p15:clr>
            <a:srgbClr val="5ACBF0"/>
          </p15:clr>
        </p15:guide>
        <p15:guide id="32" orient="horz" pos="6336">
          <p15:clr>
            <a:srgbClr val="5ACBF0"/>
          </p15:clr>
        </p15:guide>
        <p15:guide id="33" pos="10715">
          <p15:clr>
            <a:srgbClr val="5ACBF0"/>
          </p15:clr>
        </p15:guide>
        <p15:guide id="34" pos="12011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367" y="457200"/>
            <a:ext cx="5508419" cy="315471"/>
          </a:xfrm>
        </p:spPr>
        <p:txBody>
          <a:bodyPr tIns="64008"/>
          <a:lstStyle>
            <a:lvl1pPr>
              <a:defRPr sz="163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86997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5" pos="1206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  <p15:guide id="31" pos="13824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4264" y="2221132"/>
            <a:ext cx="3147213" cy="903068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0200" y="3535542"/>
            <a:ext cx="3147213" cy="275909"/>
          </a:xfrm>
        </p:spPr>
        <p:txBody>
          <a:bodyPr/>
          <a:lstStyle>
            <a:lvl1pPr marL="0" indent="0">
              <a:buNone/>
              <a:defRPr sz="1793">
                <a:latin typeface="+mn-lt"/>
              </a:defRPr>
            </a:lvl1pPr>
            <a:lvl2pPr marL="186279" indent="0">
              <a:buNone/>
              <a:defRPr/>
            </a:lvl2pPr>
            <a:lvl3pPr marL="372559" indent="0">
              <a:buNone/>
              <a:defRPr/>
            </a:lvl3pPr>
            <a:lvl4pPr marL="539435" indent="0">
              <a:buNone/>
              <a:defRPr/>
            </a:lvl4pPr>
            <a:lvl5pPr marL="6972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ACECAD-6151-1A30-7B4E-5150D806E7B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461000" y="1"/>
            <a:ext cx="5598583" cy="6870989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9102071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2096">
          <p15:clr>
            <a:srgbClr val="5ACBF0"/>
          </p15:clr>
        </p15:guide>
        <p15:guide id="7" orient="horz" pos="5773">
          <p15:clr>
            <a:srgbClr val="5ACBF0"/>
          </p15:clr>
        </p15:guide>
        <p15:guide id="8" orient="horz" pos="6530">
          <p15:clr>
            <a:srgbClr val="5ACBF0"/>
          </p15:clr>
        </p15:guide>
        <p15:guide id="10" pos="13425">
          <p15:clr>
            <a:srgbClr val="C35EA4"/>
          </p15:clr>
        </p15:guide>
        <p15:guide id="11" pos="10776">
          <p15:clr>
            <a:srgbClr val="5ACBF0"/>
          </p15:clr>
        </p15:guide>
        <p15:guide id="12" pos="12756">
          <p15:clr>
            <a:srgbClr val="A4A3A4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2975879"/>
            <a:ext cx="3139547" cy="90306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E8B2D68-9874-6455-F446-CE7A691C614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461000" y="1"/>
            <a:ext cx="5598583" cy="6870989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541710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2096">
          <p15:clr>
            <a:srgbClr val="5ACBF0"/>
          </p15:clr>
        </p15:guide>
        <p15:guide id="5" orient="horz" pos="6336">
          <p15:clr>
            <a:srgbClr val="5ACBF0"/>
          </p15:clr>
        </p15:guide>
        <p15:guide id="6" pos="10768">
          <p15:clr>
            <a:srgbClr val="5ACBF0"/>
          </p15:clr>
        </p15:guide>
        <p15:guide id="7" pos="13422">
          <p15:clr>
            <a:srgbClr val="C35EA4"/>
          </p15:clr>
        </p15:guide>
        <p15:guide id="8" pos="12759">
          <p15:clr>
            <a:srgbClr val="A4A3A4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8667" y="2979738"/>
            <a:ext cx="3142722" cy="702372"/>
          </a:xfrm>
        </p:spPr>
        <p:txBody>
          <a:bodyPr anchor="t"/>
          <a:lstStyle>
            <a:lvl1pPr>
              <a:defRPr sz="2282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392CA2F-4C99-C9DB-9977-08B943EBCA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461000" y="1"/>
            <a:ext cx="5598583" cy="6870989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2939944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2096">
          <p15:clr>
            <a:srgbClr val="5ACBF0"/>
          </p15:clr>
        </p15:guide>
        <p15:guide id="3" orient="horz" pos="5506">
          <p15:clr>
            <a:srgbClr val="5ACBF0"/>
          </p15:clr>
        </p15:guide>
        <p15:guide id="4" pos="13431">
          <p15:clr>
            <a:srgbClr val="C35EA4"/>
          </p15:clr>
        </p15:guide>
        <p15:guide id="5" pos="10776">
          <p15:clr>
            <a:srgbClr val="5ACBF0"/>
          </p15:clr>
        </p15:guide>
        <p15:guide id="6" pos="12768">
          <p15:clr>
            <a:srgbClr val="A4A3A4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132417" y="0"/>
            <a:ext cx="9927167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14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1132417" y="3657600"/>
            <a:ext cx="9927167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2934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11039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675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0324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132417" y="0"/>
            <a:ext cx="9927167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14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1132417" y="0"/>
            <a:ext cx="453686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2934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173843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12874">
          <p15:clr>
            <a:srgbClr val="5ACBF0"/>
          </p15:clr>
        </p15:guide>
        <p15:guide id="8" orient="horz" pos="6336">
          <p15:clr>
            <a:srgbClr val="5ACBF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132417" y="0"/>
            <a:ext cx="9927167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14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7049294" y="0"/>
            <a:ext cx="401029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2934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98812" y="-203944"/>
            <a:ext cx="328169" cy="2508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37984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14777">
          <p15:clr>
            <a:srgbClr val="5ACBF0"/>
          </p15:clr>
        </p15:guide>
        <p15:guide id="8" orient="horz" pos="6336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685" y="5487361"/>
            <a:ext cx="8971676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1132417" y="0"/>
            <a:ext cx="9927167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141" b="1" dirty="0">
                <a:solidFill>
                  <a:srgbClr val="000000"/>
                </a:solidFill>
              </a:defRPr>
            </a:lvl1pPr>
          </a:lstStyle>
          <a:p>
            <a:pPr marL="186279" lvl="0" indent="-186279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26778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8448">
          <p15:clr>
            <a:srgbClr val="5ACBF0"/>
          </p15:clr>
        </p15:guide>
        <p15:guide id="6" orient="horz" pos="10560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837" y="917520"/>
            <a:ext cx="8971676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1132417" y="2286000"/>
            <a:ext cx="9927167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141" b="1" dirty="0">
                <a:solidFill>
                  <a:srgbClr val="000000"/>
                </a:solidFill>
              </a:defRPr>
            </a:lvl1pPr>
          </a:lstStyle>
          <a:p>
            <a:pPr marL="186279" lvl="0" indent="-186279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222633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4224">
          <p15:clr>
            <a:srgbClr val="5ACBF0"/>
          </p15:clr>
        </p15:guide>
        <p15:guide id="6" orient="horz" pos="2112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457201"/>
            <a:ext cx="8974667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21025" y="5689600"/>
            <a:ext cx="4371892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19438" y="2025650"/>
            <a:ext cx="4371892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15" b="1" dirty="0">
                <a:solidFill>
                  <a:srgbClr val="000000"/>
                </a:solidFill>
              </a:defRPr>
            </a:lvl1pPr>
          </a:lstStyle>
          <a:p>
            <a:pPr marL="186279" lvl="0" indent="-186279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09770" y="5689600"/>
            <a:ext cx="4371892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07165" y="2025650"/>
            <a:ext cx="4371892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15" b="1" dirty="0">
                <a:solidFill>
                  <a:srgbClr val="000000"/>
                </a:solidFill>
              </a:defRPr>
            </a:lvl1pPr>
          </a:lstStyle>
          <a:p>
            <a:pPr marL="186279" lvl="0" indent="-186279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230721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0513">
          <p15:clr>
            <a:srgbClr val="5ACBF0"/>
          </p15:clr>
        </p15:guide>
        <p15:guide id="4" orient="horz" pos="3743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13495">
          <p15:clr>
            <a:srgbClr val="5ACBF0"/>
          </p15:clr>
        </p15:guide>
        <p15:guide id="7" pos="14153">
          <p15:clr>
            <a:srgbClr val="5ACBF0"/>
          </p15:clr>
        </p15:guide>
        <p15:guide id="8" orient="horz" pos="10161">
          <p15:clr>
            <a:srgbClr val="5ACBF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457201"/>
            <a:ext cx="8974667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24097" y="5689600"/>
            <a:ext cx="2830443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24066" y="2025650"/>
            <a:ext cx="2830186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98883" y="5689600"/>
            <a:ext cx="2830443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5197708" y="2025650"/>
            <a:ext cx="2830186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3669" y="5689600"/>
            <a:ext cx="2830443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771350" y="2025650"/>
            <a:ext cx="2830186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467563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0513">
          <p15:clr>
            <a:srgbClr val="5ACBF0"/>
          </p15:clr>
        </p15:guide>
        <p15:guide id="4" orient="horz" pos="3743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9204">
          <p15:clr>
            <a:srgbClr val="5ACBF0"/>
          </p15:clr>
        </p15:guide>
        <p15:guide id="7" pos="9879">
          <p15:clr>
            <a:srgbClr val="5ACBF0"/>
          </p15:clr>
        </p15:guide>
        <p15:guide id="8" pos="17769">
          <p15:clr>
            <a:srgbClr val="5ACBF0"/>
          </p15:clr>
        </p15:guide>
        <p15:guide id="9" pos="18444">
          <p15:clr>
            <a:srgbClr val="5ACBF0"/>
          </p15:clr>
        </p15:guide>
        <p15:guide id="10" orient="horz" pos="10164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1"/>
            <a:ext cx="11018520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4" y="4753938"/>
            <a:ext cx="2532888" cy="45153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45153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45153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45153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002067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8779">
          <p15:clr>
            <a:srgbClr val="5ACBF0"/>
          </p15:clr>
        </p15:guide>
        <p15:guide id="4" orient="horz" pos="3743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7066">
          <p15:clr>
            <a:srgbClr val="5ACBF0"/>
          </p15:clr>
        </p15:guide>
        <p15:guide id="7" pos="7741">
          <p15:clr>
            <a:srgbClr val="5ACBF0"/>
          </p15:clr>
        </p15:guide>
        <p15:guide id="8" pos="13487">
          <p15:clr>
            <a:srgbClr val="5ACBF0"/>
          </p15:clr>
        </p15:guide>
        <p15:guide id="9" pos="14161">
          <p15:clr>
            <a:srgbClr val="5ACBF0"/>
          </p15:clr>
        </p15:guide>
        <p15:guide id="10" pos="19907">
          <p15:clr>
            <a:srgbClr val="5ACBF0"/>
          </p15:clr>
        </p15:guide>
        <p15:guide id="11" pos="20579">
          <p15:clr>
            <a:srgbClr val="5ACBF0"/>
          </p15:clr>
        </p15:guide>
        <p15:guide id="12" orient="horz" pos="8419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06"/>
            <a:ext cx="8974667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6592" y="5334001"/>
            <a:ext cx="3984603" cy="22576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19767" y="2286000"/>
            <a:ext cx="4937929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46620" y="5334000"/>
            <a:ext cx="3984603" cy="22576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669795" y="2286000"/>
            <a:ext cx="4937929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972611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4" orient="horz" pos="9413">
          <p15:clr>
            <a:srgbClr val="5ACBF0"/>
          </p15:clr>
        </p15:guide>
        <p15:guide id="5" pos="13774">
          <p15:clr>
            <a:srgbClr val="5ACBF0"/>
          </p15:clr>
        </p15:guide>
        <p15:guide id="11" pos="6875">
          <p15:clr>
            <a:srgbClr val="5ACBF0"/>
          </p15:clr>
        </p15:guide>
        <p15:guide id="12" pos="20773">
          <p15:clr>
            <a:srgbClr val="5ACBF0"/>
          </p15:clr>
        </p15:guide>
        <p15:guide id="13" orient="horz" pos="9856">
          <p15:clr>
            <a:srgbClr val="5ACBF0"/>
          </p15:clr>
        </p15:guide>
        <p15:guide id="14" orient="horz">
          <p15:clr>
            <a:srgbClr val="5ACBF0"/>
          </p15:clr>
        </p15:guide>
        <p15:guide id="15" pos="12425">
          <p15:clr>
            <a:srgbClr val="5ACBF0"/>
          </p15:clr>
        </p15:guide>
        <p15:guide id="16" pos="15223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05"/>
            <a:ext cx="8974667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8254" y="4800601"/>
            <a:ext cx="232373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21430" y="2286000"/>
            <a:ext cx="3277057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52324" y="4799409"/>
            <a:ext cx="232373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975499" y="2286000"/>
            <a:ext cx="3277057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6394" y="4799410"/>
            <a:ext cx="232373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9569" y="2286000"/>
            <a:ext cx="3277057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376690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3" orient="horz" pos="8448">
          <p15:clr>
            <a:srgbClr val="5ACBF0"/>
          </p15:clr>
        </p15:guide>
        <p15:guide id="4" orient="horz" pos="8870">
          <p15:clr>
            <a:srgbClr val="5ACBF0"/>
          </p15:clr>
        </p15:guide>
        <p15:guide id="5" pos="9122">
          <p15:clr>
            <a:srgbClr val="5ACBF0"/>
          </p15:clr>
        </p15:guide>
        <p15:guide id="6" pos="9263">
          <p15:clr>
            <a:srgbClr val="5ACBF0"/>
          </p15:clr>
        </p15:guide>
        <p15:guide id="8" pos="18391">
          <p15:clr>
            <a:srgbClr val="5ACBF0"/>
          </p15:clr>
        </p15:guide>
        <p15:guide id="9" pos="18523">
          <p15:clr>
            <a:srgbClr val="5ACBF0"/>
          </p15:clr>
        </p15:guide>
        <p15:guide id="11" pos="4558">
          <p15:clr>
            <a:srgbClr val="5ACBF0"/>
          </p15:clr>
        </p15:guide>
        <p15:guide id="12" pos="13824">
          <p15:clr>
            <a:srgbClr val="5ACBF0"/>
          </p15:clr>
        </p15:guide>
        <p15:guide id="13" pos="23090">
          <p15:clr>
            <a:srgbClr val="5ACBF0"/>
          </p15:clr>
        </p15:guide>
        <p15:guide id="14" orient="horz" pos="3150">
          <p15:clr>
            <a:srgbClr val="5ACBF0"/>
          </p15:clr>
        </p15:guide>
        <p15:guide id="15" pos="7805">
          <p15:clr>
            <a:srgbClr val="5ACBF0"/>
          </p15:clr>
        </p15:guide>
        <p15:guide id="16" pos="10598">
          <p15:clr>
            <a:srgbClr val="5ACBF0"/>
          </p15:clr>
        </p15:guide>
        <p15:guide id="17" pos="17056">
          <p15:clr>
            <a:srgbClr val="5ACBF0"/>
          </p15:clr>
        </p15:guide>
        <p15:guide id="18" pos="19849">
          <p15:clr>
            <a:srgbClr val="5ACBF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06"/>
            <a:ext cx="8974667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8500" y="4800602"/>
            <a:ext cx="148957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21837" y="2286000"/>
            <a:ext cx="2442897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70281" y="4799409"/>
            <a:ext cx="148957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793565" y="2286000"/>
            <a:ext cx="2442897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42063" y="4799410"/>
            <a:ext cx="148957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5965293" y="2286000"/>
            <a:ext cx="2442897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13845" y="4799409"/>
            <a:ext cx="148957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37021" y="2286000"/>
            <a:ext cx="2442897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937203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3" orient="horz" pos="8448">
          <p15:clr>
            <a:srgbClr val="5ACBF0"/>
          </p15:clr>
        </p15:guide>
        <p15:guide id="4" orient="horz" pos="8870">
          <p15:clr>
            <a:srgbClr val="5ACBF0"/>
          </p15:clr>
        </p15:guide>
        <p15:guide id="5" pos="6805">
          <p15:clr>
            <a:srgbClr val="5ACBF0"/>
          </p15:clr>
        </p15:guide>
        <p15:guide id="6" pos="6949">
          <p15:clr>
            <a:srgbClr val="5ACBF0"/>
          </p15:clr>
        </p15:guide>
        <p15:guide id="7" pos="20696">
          <p15:clr>
            <a:srgbClr val="5ACBF0"/>
          </p15:clr>
        </p15:guide>
        <p15:guide id="8" pos="13751">
          <p15:clr>
            <a:srgbClr val="5ACBF0"/>
          </p15:clr>
        </p15:guide>
        <p15:guide id="9" pos="13897">
          <p15:clr>
            <a:srgbClr val="5ACBF0"/>
          </p15:clr>
        </p15:guide>
        <p15:guide id="10" pos="20840">
          <p15:clr>
            <a:srgbClr val="5ACBF0"/>
          </p15:clr>
        </p15:guide>
        <p15:guide id="11" pos="3397">
          <p15:clr>
            <a:srgbClr val="5ACBF0"/>
          </p15:clr>
        </p15:guide>
        <p15:guide id="12" pos="10354">
          <p15:clr>
            <a:srgbClr val="5ACBF0"/>
          </p15:clr>
        </p15:guide>
        <p15:guide id="13" pos="17306">
          <p15:clr>
            <a:srgbClr val="5ACBF0"/>
          </p15:clr>
        </p15:guide>
        <p15:guide id="14" pos="24251">
          <p15:clr>
            <a:srgbClr val="5ACBF0"/>
          </p15:clr>
        </p15:guide>
        <p15:guide id="15" orient="horz">
          <p15:clr>
            <a:srgbClr val="5ACBF0"/>
          </p15:clr>
        </p15:guide>
        <p15:guide id="16" pos="5485">
          <p15:clr>
            <a:srgbClr val="5ACBF0"/>
          </p15:clr>
        </p15:guide>
        <p15:guide id="17" pos="8274">
          <p15:clr>
            <a:srgbClr val="5ACBF0"/>
          </p15:clr>
        </p15:guide>
        <p15:guide id="18" pos="12419">
          <p15:clr>
            <a:srgbClr val="5ACBF0"/>
          </p15:clr>
        </p15:guide>
        <p15:guide id="19" pos="15229">
          <p15:clr>
            <a:srgbClr val="5ACBF0"/>
          </p15:clr>
        </p15:guide>
        <p15:guide id="20" pos="19368">
          <p15:clr>
            <a:srgbClr val="5ACBF0"/>
          </p15:clr>
        </p15:guide>
        <p15:guide id="21" pos="22163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31725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06"/>
            <a:ext cx="8974667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56430" y="4800602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18017" y="2286000"/>
            <a:ext cx="1943891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11930" y="4799409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373517" y="2286000"/>
            <a:ext cx="1943891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67429" y="4799410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5129017" y="2286000"/>
            <a:ext cx="1943891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22929" y="4799409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884516" y="2286000"/>
            <a:ext cx="1943891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78429" y="4799409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640016" y="2286000"/>
            <a:ext cx="1943891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590210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3" orient="horz" pos="8448">
          <p15:clr>
            <a:srgbClr val="5ACBF0"/>
          </p15:clr>
        </p15:guide>
        <p15:guide id="4" orient="horz" pos="8870">
          <p15:clr>
            <a:srgbClr val="5ACBF0"/>
          </p15:clr>
        </p15:guide>
        <p15:guide id="8" pos="16672">
          <p15:clr>
            <a:srgbClr val="5ACBF0"/>
          </p15:clr>
        </p15:guide>
        <p15:guide id="9" pos="16534">
          <p15:clr>
            <a:srgbClr val="5ACBF0"/>
          </p15:clr>
        </p15:guide>
        <p15:guide id="10" pos="22081">
          <p15:clr>
            <a:srgbClr val="5ACBF0"/>
          </p15:clr>
        </p15:guide>
        <p15:guide id="11" pos="4763">
          <p15:clr>
            <a:srgbClr val="5ACBF0"/>
          </p15:clr>
        </p15:guide>
        <p15:guide id="12" pos="10313">
          <p15:clr>
            <a:srgbClr val="5ACBF0"/>
          </p15:clr>
        </p15:guide>
        <p15:guide id="13" pos="17335">
          <p15:clr>
            <a:srgbClr val="5ACBF0"/>
          </p15:clr>
        </p15:guide>
        <p15:guide id="14" pos="22899">
          <p15:clr>
            <a:srgbClr val="5ACBF0"/>
          </p15:clr>
        </p15:guide>
        <p15:guide id="15" orient="horz">
          <p15:clr>
            <a:srgbClr val="5ACBF0"/>
          </p15:clr>
        </p15:guide>
        <p15:guide id="16" pos="6218">
          <p15:clr>
            <a:srgbClr val="5ACBF0"/>
          </p15:clr>
        </p15:guide>
        <p15:guide id="17" pos="8257">
          <p15:clr>
            <a:srgbClr val="5ACBF0"/>
          </p15:clr>
        </p15:guide>
        <p15:guide id="18" pos="11783">
          <p15:clr>
            <a:srgbClr val="5ACBF0"/>
          </p15:clr>
        </p15:guide>
        <p15:guide id="19" pos="15880">
          <p15:clr>
            <a:srgbClr val="5ACBF0"/>
          </p15:clr>
        </p15:guide>
        <p15:guide id="21" pos="22245">
          <p15:clr>
            <a:srgbClr val="5ACBF0"/>
          </p15:clr>
        </p15:guide>
        <p15:guide id="22" pos="5403">
          <p15:clr>
            <a:srgbClr val="5ACBF0"/>
          </p15:clr>
        </p15:guide>
        <p15:guide id="23" pos="5555">
          <p15:clr>
            <a:srgbClr val="5ACBF0"/>
          </p15:clr>
        </p15:guide>
        <p15:guide id="24" pos="10976">
          <p15:clr>
            <a:srgbClr val="5ACBF0"/>
          </p15:clr>
        </p15:guide>
        <p15:guide id="25" pos="11117">
          <p15:clr>
            <a:srgbClr val="5ACBF0"/>
          </p15:clr>
        </p15:guide>
        <p15:guide id="26" pos="21433">
          <p15:clr>
            <a:srgbClr val="5ACBF0"/>
          </p15:clr>
        </p15:guide>
        <p15:guide id="27" pos="13824">
          <p15:clr>
            <a:srgbClr val="5ACBF0"/>
          </p15:clr>
        </p15:guide>
        <p15:guide id="28" pos="19391">
          <p15:clr>
            <a:srgbClr val="5ACBF0"/>
          </p15:clr>
        </p15:guide>
        <p15:guide id="29" pos="2710">
          <p15:clr>
            <a:srgbClr val="5ACBF0"/>
          </p15:clr>
        </p15:guide>
        <p15:guide id="30" pos="24938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20980"/>
            <a:ext cx="11018520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7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7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900236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8870">
          <p15:clr>
            <a:srgbClr val="5ACBF0"/>
          </p15:clr>
        </p15:guide>
        <p15:guide id="3" pos="13824">
          <p15:clr>
            <a:srgbClr val="5ACBF0"/>
          </p15:clr>
        </p15:guide>
        <p15:guide id="4" pos="4620">
          <p15:clr>
            <a:srgbClr val="5ACBF0"/>
          </p15:clr>
        </p15:guide>
        <p15:guide id="5" pos="20397">
          <p15:clr>
            <a:srgbClr val="5ACBF0"/>
          </p15:clr>
        </p15:guide>
        <p15:guide id="6" pos="9867">
          <p15:clr>
            <a:srgbClr val="5ACBF0"/>
          </p15:clr>
        </p15:guide>
        <p15:guide id="7" pos="7242">
          <p15:clr>
            <a:srgbClr val="5ACBF0"/>
          </p15:clr>
        </p15:guide>
        <p15:guide id="8" pos="11193">
          <p15:clr>
            <a:srgbClr val="5ACBF0"/>
          </p15:clr>
        </p15:guide>
        <p15:guide id="9" pos="16452">
          <p15:clr>
            <a:srgbClr val="5ACBF0"/>
          </p15:clr>
        </p15:guide>
        <p15:guide id="11" pos="23028">
          <p15:clr>
            <a:srgbClr val="5ACBF0"/>
          </p15:clr>
        </p15:guide>
        <p15:guide id="12" orient="horz" pos="4224">
          <p15:clr>
            <a:srgbClr val="5ACBF0"/>
          </p15:clr>
        </p15:guide>
        <p15:guide id="13" pos="17778">
          <p15:clr>
            <a:srgbClr val="5ACBF0"/>
          </p15:clr>
        </p15:guide>
        <p15:guide id="14" orient="horz" pos="8489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15025"/>
            <a:ext cx="11018520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2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2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18390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8870">
          <p15:clr>
            <a:srgbClr val="5ACBF0"/>
          </p15:clr>
        </p15:guide>
        <p15:guide id="3" pos="14490">
          <p15:clr>
            <a:srgbClr val="5ACBF0"/>
          </p15:clr>
        </p15:guide>
        <p15:guide id="5" pos="21075">
          <p15:clr>
            <a:srgbClr val="5ACBF0"/>
          </p15:clr>
        </p15:guide>
        <p15:guide id="7" pos="13155">
          <p15:clr>
            <a:srgbClr val="5ACBF0"/>
          </p15:clr>
        </p15:guide>
        <p15:guide id="8" pos="7902">
          <p15:clr>
            <a:srgbClr val="5ACBF0"/>
          </p15:clr>
        </p15:guide>
        <p15:guide id="10" pos="10533">
          <p15:clr>
            <a:srgbClr val="5ACBF0"/>
          </p15:clr>
        </p15:guide>
        <p15:guide id="11" pos="17121">
          <p15:clr>
            <a:srgbClr val="5ACBF0"/>
          </p15:clr>
        </p15:guide>
        <p15:guide id="12" pos="23691">
          <p15:clr>
            <a:srgbClr val="5ACBF0"/>
          </p15:clr>
        </p15:guide>
        <p15:guide id="13" pos="3948">
          <p15:clr>
            <a:srgbClr val="5ACBF0"/>
          </p15:clr>
        </p15:guide>
        <p15:guide id="14" orient="horz" pos="4224">
          <p15:clr>
            <a:srgbClr val="5ACBF0"/>
          </p15:clr>
        </p15:guide>
        <p15:guide id="15" pos="6573">
          <p15:clr>
            <a:srgbClr val="5ACBF0"/>
          </p15:clr>
        </p15:guide>
        <p15:guide id="18" pos="19740">
          <p15:clr>
            <a:srgbClr val="5ACBF0"/>
          </p15:clr>
        </p15:guide>
        <p15:guide id="19" orient="horz" pos="8501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15025"/>
            <a:ext cx="11018520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526400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7814">
          <p15:clr>
            <a:srgbClr val="5ACBF0"/>
          </p15:clr>
        </p15:guide>
        <p15:guide id="3" pos="22377">
          <p15:clr>
            <a:srgbClr val="5ACBF0"/>
          </p15:clr>
        </p15:guide>
        <p15:guide id="5" pos="21060">
          <p15:clr>
            <a:srgbClr val="5ACBF0"/>
          </p15:clr>
        </p15:guide>
        <p15:guide id="7" pos="15810">
          <p15:clr>
            <a:srgbClr val="5ACBF0"/>
          </p15:clr>
        </p15:guide>
        <p15:guide id="8" pos="11850">
          <p15:clr>
            <a:srgbClr val="5ACBF0"/>
          </p15:clr>
        </p15:guide>
        <p15:guide id="10" pos="10533">
          <p15:clr>
            <a:srgbClr val="5ACBF0"/>
          </p15:clr>
        </p15:guide>
        <p15:guide id="11" pos="17115">
          <p15:clr>
            <a:srgbClr val="5ACBF0"/>
          </p15:clr>
        </p15:guide>
        <p15:guide id="13" pos="5271">
          <p15:clr>
            <a:srgbClr val="5ACBF0"/>
          </p15:clr>
        </p15:guide>
        <p15:guide id="14" orient="horz" pos="4224">
          <p15:clr>
            <a:srgbClr val="5ACBF0"/>
          </p15:clr>
        </p15:guide>
        <p15:guide id="15" pos="6588">
          <p15:clr>
            <a:srgbClr val="5ACBF0"/>
          </p15:clr>
        </p15:guide>
        <p15:guide id="16" orient="horz" pos="7430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2384" y="2309812"/>
            <a:ext cx="3182027" cy="451534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3266" y="2309814"/>
            <a:ext cx="5190067" cy="351186"/>
          </a:xfrm>
        </p:spPr>
        <p:txBody>
          <a:bodyPr anchor="t"/>
          <a:lstStyle>
            <a:lvl1pPr marL="188867" indent="-188867">
              <a:spcAft>
                <a:spcPts val="489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22384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4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0130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12193">
          <p15:clr>
            <a:srgbClr val="5ACBF0"/>
          </p15:clr>
        </p15:guide>
        <p15:guide id="29" orient="horz" pos="3731">
          <p15:clr>
            <a:srgbClr val="5ACBF0"/>
          </p15:clr>
        </p15:guide>
        <p15:guide id="30" pos="10944">
          <p15:clr>
            <a:srgbClr val="5ACBF0"/>
          </p15:clr>
        </p15:guide>
        <p15:guide id="32" orient="horz" pos="4268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4847" y="3201646"/>
            <a:ext cx="3182027" cy="451534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8471" y="3251820"/>
            <a:ext cx="4608681" cy="351186"/>
          </a:xfrm>
        </p:spPr>
        <p:txBody>
          <a:bodyPr anchor="ctr"/>
          <a:lstStyle>
            <a:lvl1pPr marL="188867" indent="-188867">
              <a:spcAft>
                <a:spcPts val="489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382684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686394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12217">
          <p15:clr>
            <a:srgbClr val="5ACBF0"/>
          </p15:clr>
        </p15:guide>
        <p15:guide id="29" orient="horz" pos="6336">
          <p15:clr>
            <a:srgbClr val="5ACBF0"/>
          </p15:clr>
        </p15:guide>
        <p15:guide id="30" pos="10920">
          <p15:clr>
            <a:srgbClr val="5ACBF0"/>
          </p15:clr>
        </p15:guide>
        <p15:guide id="31" pos="13513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508433"/>
            <a:ext cx="8968487" cy="451534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6584" y="1436688"/>
            <a:ext cx="3788358" cy="389209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14846" y="2099311"/>
            <a:ext cx="8968487" cy="300980"/>
          </a:xfrm>
        </p:spPr>
        <p:txBody>
          <a:bodyPr/>
          <a:lstStyle>
            <a:lvl1pPr marL="0" indent="0">
              <a:buNone/>
              <a:tabLst/>
              <a:defRPr sz="1956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96" indent="0">
              <a:buNone/>
              <a:tabLst>
                <a:tab pos="280713" algn="l"/>
              </a:tabLst>
              <a:defRPr sz="1956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379" indent="0">
              <a:buNone/>
              <a:tabLst>
                <a:tab pos="464405" algn="l"/>
              </a:tabLst>
              <a:defRPr sz="1956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764" indent="0">
              <a:buNone/>
              <a:tabLst>
                <a:tab pos="651978" algn="l"/>
              </a:tabLst>
              <a:defRPr sz="1956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427" indent="0">
              <a:buNone/>
              <a:tabLst>
                <a:tab pos="838258" algn="l"/>
              </a:tabLst>
              <a:defRPr sz="1956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3752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878">
          <p15:clr>
            <a:srgbClr val="5ACBF0"/>
          </p15:clr>
        </p15:guide>
        <p15:guide id="2" orient="horz" pos="2655">
          <p15:clr>
            <a:srgbClr val="5ACBF0"/>
          </p15:clr>
        </p15:guide>
        <p15:guide id="3" orient="horz" pos="845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1"/>
            <a:ext cx="8968487" cy="45153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12973" y="1230681"/>
            <a:ext cx="8968487" cy="300980"/>
          </a:xfrm>
        </p:spPr>
        <p:txBody>
          <a:bodyPr wrap="square">
            <a:spAutoFit/>
          </a:bodyPr>
          <a:lstStyle>
            <a:lvl1pPr marL="0" indent="0">
              <a:spcBef>
                <a:spcPts val="489"/>
              </a:spcBef>
              <a:spcAft>
                <a:spcPts val="0"/>
              </a:spcAft>
              <a:buNone/>
              <a:defRPr sz="1956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186223" indent="0">
              <a:buNone/>
              <a:defRPr sz="1956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447" indent="0">
              <a:buNone/>
              <a:defRPr/>
            </a:lvl3pPr>
            <a:lvl4pPr marL="558671" indent="0">
              <a:buNone/>
              <a:defRPr/>
            </a:lvl4pPr>
            <a:lvl5pPr marL="7448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6584" y="2827139"/>
            <a:ext cx="3788358" cy="389209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12973" y="3491220"/>
            <a:ext cx="8970361" cy="300980"/>
          </a:xfrm>
        </p:spPr>
        <p:txBody>
          <a:bodyPr/>
          <a:lstStyle>
            <a:lvl1pPr marL="0" indent="0">
              <a:buNone/>
              <a:tabLst/>
              <a:defRPr sz="1956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11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236" indent="0">
              <a:buNone/>
              <a:defRPr sz="162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565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170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7898752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4" orient="horz" pos="5210">
          <p15:clr>
            <a:srgbClr val="5ACBF0"/>
          </p15:clr>
        </p15:guide>
        <p15:guide id="5" orient="horz" pos="6445">
          <p15:clr>
            <a:srgbClr val="5ACBF0"/>
          </p15:clr>
        </p15:guide>
        <p15:guide id="6" orient="horz" pos="2267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224581"/>
            <a:ext cx="8970361" cy="401328"/>
          </a:xfrm>
        </p:spPr>
        <p:txBody>
          <a:bodyPr/>
          <a:lstStyle>
            <a:lvl1pPr>
              <a:defRPr sz="260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6584" y="1"/>
            <a:ext cx="3788358" cy="389209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12973" y="660509"/>
            <a:ext cx="8970361" cy="300980"/>
          </a:xfrm>
        </p:spPr>
        <p:txBody>
          <a:bodyPr/>
          <a:lstStyle>
            <a:lvl1pPr marL="0" indent="0">
              <a:buNone/>
              <a:tabLst/>
              <a:defRPr sz="1956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11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236" indent="0">
              <a:buNone/>
              <a:defRPr sz="162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565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170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17736" y="4996505"/>
            <a:ext cx="8970361" cy="300980"/>
          </a:xfrm>
        </p:spPr>
        <p:txBody>
          <a:bodyPr wrap="square">
            <a:spAutoFit/>
          </a:bodyPr>
          <a:lstStyle>
            <a:lvl1pPr marL="0" indent="0">
              <a:spcBef>
                <a:spcPts val="489"/>
              </a:spcBef>
              <a:spcAft>
                <a:spcPts val="0"/>
              </a:spcAft>
              <a:buNone/>
              <a:defRPr sz="1956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186223" indent="0">
              <a:buNone/>
              <a:defRPr sz="1956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447" indent="0">
              <a:buNone/>
              <a:defRPr/>
            </a:lvl3pPr>
            <a:lvl4pPr marL="558671" indent="0">
              <a:buNone/>
              <a:defRPr/>
            </a:lvl4pPr>
            <a:lvl5pPr marL="7448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543912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4" orient="horz" pos="7806">
          <p15:clr>
            <a:srgbClr val="5ACBF0"/>
          </p15:clr>
        </p15:guide>
        <p15:guide id="5" orient="horz" pos="9231">
          <p15:clr>
            <a:srgbClr val="5ACBF0"/>
          </p15:clr>
        </p15:guide>
        <p15:guide id="6" orient="horz" pos="1229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4264" y="457201"/>
            <a:ext cx="4040887" cy="401328"/>
          </a:xfrm>
        </p:spPr>
        <p:txBody>
          <a:bodyPr/>
          <a:lstStyle>
            <a:lvl1pPr>
              <a:defRPr sz="260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04967" y="1338139"/>
            <a:ext cx="3601018" cy="300980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489"/>
              </a:spcBef>
              <a:spcAft>
                <a:spcPts val="0"/>
              </a:spcAft>
              <a:buNone/>
              <a:defRPr sz="1956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49"/>
              </a:spcBef>
              <a:spcAft>
                <a:spcPts val="49"/>
              </a:spcAft>
              <a:buNone/>
              <a:defRPr sz="1956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447" indent="0">
              <a:buNone/>
              <a:defRPr/>
            </a:lvl3pPr>
            <a:lvl4pPr marL="558671" indent="0">
              <a:buNone/>
              <a:defRPr/>
            </a:lvl4pPr>
            <a:lvl5pPr marL="7448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00549" y="0"/>
            <a:ext cx="6391451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27763" y="0"/>
            <a:ext cx="3788358" cy="4353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16726" y="709187"/>
            <a:ext cx="4792750" cy="300980"/>
          </a:xfrm>
        </p:spPr>
        <p:txBody>
          <a:bodyPr/>
          <a:lstStyle>
            <a:lvl1pPr marL="0" indent="0">
              <a:buNone/>
              <a:tabLst/>
              <a:defRPr sz="1956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11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236" indent="0">
              <a:buNone/>
              <a:defRPr sz="162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565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170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82879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1305">
          <p15:clr>
            <a:srgbClr val="5ACBF0"/>
          </p15:clr>
        </p15:guide>
        <p15:guide id="4" orient="horz" pos="2473">
          <p15:clr>
            <a:srgbClr val="5ACBF0"/>
          </p15:clr>
        </p15:guide>
        <p15:guide id="7" pos="11818">
          <p15:clr>
            <a:srgbClr val="5ACBF0"/>
          </p15:clr>
        </p15:guide>
        <p15:guide id="8" pos="13155">
          <p15:clr>
            <a:srgbClr val="5ACBF0"/>
          </p15:clr>
        </p15:guide>
        <p15:guide id="9" pos="1049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16267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1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50" y="457201"/>
            <a:ext cx="4031233" cy="401328"/>
          </a:xfrm>
        </p:spPr>
        <p:txBody>
          <a:bodyPr/>
          <a:lstStyle>
            <a:lvl1pPr>
              <a:defRPr sz="260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353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706012"/>
            <a:ext cx="5819775" cy="300980"/>
          </a:xfrm>
        </p:spPr>
        <p:txBody>
          <a:bodyPr/>
          <a:lstStyle>
            <a:lvl1pPr marL="0" indent="0">
              <a:buNone/>
              <a:defRPr sz="1956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11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236" indent="0">
              <a:buNone/>
              <a:defRPr sz="162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565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170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6"/>
            <a:ext cx="4033838" cy="300980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489"/>
              </a:spcBef>
              <a:spcAft>
                <a:spcPts val="0"/>
              </a:spcAft>
              <a:buNone/>
              <a:defRPr sz="1956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49"/>
              </a:spcBef>
              <a:spcAft>
                <a:spcPts val="49"/>
              </a:spcAft>
              <a:buNone/>
              <a:defRPr sz="1956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447" indent="0">
              <a:buNone/>
              <a:defRPr/>
            </a:lvl3pPr>
            <a:lvl4pPr marL="558671" indent="0">
              <a:buNone/>
              <a:defRPr/>
            </a:lvl4pPr>
            <a:lvl5pPr marL="7448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4981092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1279">
          <p15:clr>
            <a:srgbClr val="5ACBF0"/>
          </p15:clr>
        </p15:guide>
        <p15:guide id="4" orient="horz" pos="2461">
          <p15:clr>
            <a:srgbClr val="5ACBF0"/>
          </p15:clr>
        </p15:guide>
        <p15:guide id="6" pos="15848">
          <p15:clr>
            <a:srgbClr val="5ACBF0"/>
          </p15:clr>
        </p15:guide>
        <p15:guide id="7" pos="14522">
          <p15:clr>
            <a:srgbClr val="5ACBF0"/>
          </p15:clr>
        </p15:guide>
        <p15:guide id="8" pos="17180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3B0F44-1527-F6F0-E88B-EC83140B1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4"/>
            <a:ext cx="12192000" cy="6857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0416"/>
            <a:ext cx="6217920" cy="4514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600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22383" y="3977321"/>
            <a:ext cx="6217920" cy="200696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04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82327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87">
          <p15:clr>
            <a:srgbClr val="5ACBF0"/>
          </p15:clr>
        </p15:guide>
        <p15:guide id="3" orient="horz" pos="5603">
          <p15:clr>
            <a:srgbClr val="5ACBF0"/>
          </p15:clr>
        </p15:guide>
        <p15:guide id="4" orient="horz" pos="7348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0416"/>
            <a:ext cx="9144000" cy="4514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600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22383" y="3977321"/>
            <a:ext cx="9144000" cy="200696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04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8653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87">
          <p15:clr>
            <a:srgbClr val="5ACBF0"/>
          </p15:clr>
        </p15:guide>
        <p15:guide id="3" orient="horz" pos="5603">
          <p15:clr>
            <a:srgbClr val="5ACBF0"/>
          </p15:clr>
        </p15:guide>
        <p15:guide id="4" orient="horz" pos="7348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CDFD13-6896-24D9-3F53-88D31F1D22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3000"/>
            <a:ext cx="6675120" cy="4514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600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53130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57">
          <p15:clr>
            <a:srgbClr val="5ACBF0"/>
          </p15:clr>
        </p15:guide>
        <p15:guide id="3" orient="horz" pos="5606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3000"/>
            <a:ext cx="9144000" cy="4514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600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8316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87">
          <p15:clr>
            <a:srgbClr val="5ACBF0"/>
          </p15:clr>
        </p15:guide>
        <p15:guide id="3" orient="horz" pos="5603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02445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81">
          <p15:clr>
            <a:srgbClr val="A4A3A4"/>
          </p15:clr>
        </p15:guide>
        <p15:guide id="15" pos="12052">
          <p15:clr>
            <a:srgbClr val="A4A3A4"/>
          </p15:clr>
        </p15:guide>
        <p15:guide id="16" pos="13513">
          <p15:clr>
            <a:srgbClr val="A4A3A4"/>
          </p15:clr>
        </p15:guide>
        <p15:guide id="17" pos="14153">
          <p15:clr>
            <a:srgbClr val="A4A3A4"/>
          </p15:clr>
        </p15:guide>
        <p15:guide id="18" pos="15631">
          <p15:clr>
            <a:srgbClr val="A4A3A4"/>
          </p15:clr>
        </p15:guide>
        <p15:guide id="19" pos="16311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5985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5" pos="1201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1631951" y="6181322"/>
            <a:ext cx="4482124" cy="8771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759696" eaLnBrk="0" hangingPunct="0"/>
            <a:r>
              <a:rPr lang="en-US" sz="57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13E46B7E-7D6F-4019-D6F4-4AF2BDAEA9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1612701" y="457201"/>
            <a:ext cx="8974408" cy="451534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1608667" y="1436688"/>
            <a:ext cx="8974667" cy="1806007"/>
          </a:xfrm>
        </p:spPr>
        <p:txBody>
          <a:bodyPr wrap="square">
            <a:spAutoFit/>
          </a:bodyPr>
          <a:lstStyle>
            <a:lvl1pPr>
              <a:defRPr sz="2934">
                <a:latin typeface="+mn-lt"/>
              </a:defRPr>
            </a:lvl1pPr>
            <a:lvl2pPr>
              <a:defRPr sz="2282">
                <a:latin typeface="+mn-lt"/>
              </a:defRPr>
            </a:lvl2pPr>
            <a:lvl3pPr>
              <a:defRPr sz="1956">
                <a:latin typeface="+mn-lt"/>
              </a:defRPr>
            </a:lvl3pPr>
            <a:lvl4pPr>
              <a:defRPr sz="1630">
                <a:latin typeface="+mn-lt"/>
              </a:defRPr>
            </a:lvl4pPr>
            <a:lvl5pPr>
              <a:defRPr sz="1467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69040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015" spc="-42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0033247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652">
          <p15:clr>
            <a:srgbClr val="5ACBF0"/>
          </p15:clr>
        </p15:guide>
        <p15:guide id="2" orient="horz" pos="845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1">
            <a:extLst>
              <a:ext uri="{FF2B5EF4-FFF2-40B4-BE49-F238E27FC236}">
                <a16:creationId xmlns:a16="http://schemas.microsoft.com/office/drawing/2014/main" id="{6154137B-4A79-F8ED-4C5F-1087F1779A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3" name="Graphic 2">
            <a:extLst>
              <a:ext uri="{FF2B5EF4-FFF2-40B4-BE49-F238E27FC236}">
                <a16:creationId xmlns:a16="http://schemas.microsoft.com/office/drawing/2014/main" id="{3C212610-741A-76F3-5333-B79C74EAE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601946" y="2667276"/>
            <a:ext cx="2742618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3569518-C452-E85B-D77C-6407D8F5B763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53E8EF6-A7F3-B66A-A8BC-89D57E8F6CBE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0AD0FEA-5EFB-9EC0-B4B8-67798738C25E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236DCE1-9904-F776-59DF-FB9F107ED692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974FE59-1A75-CE46-B02E-EEE87CA116BD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062235B-A475-56F5-474E-A4D8AF23BAF5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6DD58F-CBDB-6676-A3DE-6583443EC3DA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D15C1C4-1403-E374-E2E5-0BBB09801CB4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B21F03E-4396-7E4E-99FB-42504548DA31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AB93971-2905-607A-19F1-CE54BBD4B3B6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9636720-DE55-BC6F-FA94-789D29C2FC45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7B056FE-D70E-333D-9338-AE3F2F9008B5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E1CFC15-7A7E-EE7A-2911-5D04489B5C4B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43111E7-438F-EC3A-8FF4-73D47A7F1108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</p:grpSp>
      <p:pic>
        <p:nvPicPr>
          <p:cNvPr id="149" name="MS logo white - EMF" descr="Microsoft logo white text version">
            <a:extLst>
              <a:ext uri="{FF2B5EF4-FFF2-40B4-BE49-F238E27FC236}">
                <a16:creationId xmlns:a16="http://schemas.microsoft.com/office/drawing/2014/main" id="{CF1BCD0B-B70D-1811-3610-C5E7B49A93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34615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_CENTER SCREEN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1">
            <a:extLst>
              <a:ext uri="{FF2B5EF4-FFF2-40B4-BE49-F238E27FC236}">
                <a16:creationId xmlns:a16="http://schemas.microsoft.com/office/drawing/2014/main" id="{6154137B-4A79-F8ED-4C5F-1087F1779A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3" name="Graphic 2">
            <a:extLst>
              <a:ext uri="{FF2B5EF4-FFF2-40B4-BE49-F238E27FC236}">
                <a16:creationId xmlns:a16="http://schemas.microsoft.com/office/drawing/2014/main" id="{3C212610-741A-76F3-5333-B79C74EAE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5946" y="2667276"/>
            <a:ext cx="2742618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3569518-C452-E85B-D77C-6407D8F5B763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53E8EF6-A7F3-B66A-A8BC-89D57E8F6CBE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0AD0FEA-5EFB-9EC0-B4B8-67798738C25E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236DCE1-9904-F776-59DF-FB9F107ED692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974FE59-1A75-CE46-B02E-EEE87CA116BD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062235B-A475-56F5-474E-A4D8AF23BAF5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6DD58F-CBDB-6676-A3DE-6583443EC3DA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D15C1C4-1403-E374-E2E5-0BBB09801CB4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B21F03E-4396-7E4E-99FB-42504548DA31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AB93971-2905-607A-19F1-CE54BBD4B3B6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9636720-DE55-BC6F-FA94-789D29C2FC45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7B056FE-D70E-333D-9338-AE3F2F9008B5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E1CFC15-7A7E-EE7A-2911-5D04489B5C4B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43111E7-438F-EC3A-8FF4-73D47A7F1108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</p:grpSp>
      <p:pic>
        <p:nvPicPr>
          <p:cNvPr id="149" name="MS logo white - EMF" descr="Microsoft logo white text version">
            <a:extLst>
              <a:ext uri="{FF2B5EF4-FFF2-40B4-BE49-F238E27FC236}">
                <a16:creationId xmlns:a16="http://schemas.microsoft.com/office/drawing/2014/main" id="{CF1BCD0B-B70D-1811-3610-C5E7B49A93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8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3073"/>
      </p:ext>
    </p:extLst>
  </p:cSld>
  <p:clrMapOvr>
    <a:masterClrMapping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81240-6A38-443B-6A44-7E945DB8BA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1621367" y="2530682"/>
            <a:ext cx="5577840" cy="1003095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259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1621367" y="3962401"/>
            <a:ext cx="5577840" cy="22576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67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0CD5FF5-1115-3AF7-6411-80851536A8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5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535">
          <p15:clr>
            <a:srgbClr val="5ACBF0"/>
          </p15:clr>
        </p15:guide>
        <p15:guide id="2" orient="horz" pos="7322">
          <p15:clr>
            <a:srgbClr val="5ACBF0"/>
          </p15:clr>
        </p15:guide>
        <p15:guide id="3" pos="22119">
          <p15:clr>
            <a:srgbClr val="5ACBF0"/>
          </p15:clr>
        </p15:guide>
        <p15:guide id="4" orient="horz" pos="6336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Walkin_CENTER SCREEN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81240-6A38-443B-6A44-7E945DB8BA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93607" y="2530682"/>
            <a:ext cx="5577840" cy="1003095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259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93607" y="3962401"/>
            <a:ext cx="5577840" cy="22576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67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0CD5FF5-1115-3AF7-6411-80851536A8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93607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0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535">
          <p15:clr>
            <a:srgbClr val="5ACBF0"/>
          </p15:clr>
        </p15:guide>
        <p15:guide id="2" orient="horz" pos="7322">
          <p15:clr>
            <a:srgbClr val="5ACBF0"/>
          </p15:clr>
        </p15:guide>
        <p15:guide id="3" pos="22119">
          <p15:clr>
            <a:srgbClr val="5ACBF0"/>
          </p15:clr>
        </p15:guide>
        <p15:guide id="4" orient="horz" pos="6336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621367" y="3032228"/>
            <a:ext cx="9144000" cy="50154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259" spc="-41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21367" y="3962402"/>
            <a:ext cx="9144000" cy="20069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304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FCEC5707-483C-6137-56E7-02CC348DE2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4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535">
          <p15:clr>
            <a:srgbClr val="5ACBF0"/>
          </p15:clr>
        </p15:guide>
        <p15:guide id="2" orient="horz" pos="7322">
          <p15:clr>
            <a:srgbClr val="5ACBF0"/>
          </p15:clr>
        </p15:guide>
        <p15:guide id="3" pos="22075">
          <p15:clr>
            <a:srgbClr val="5ACBF0"/>
          </p15:clr>
        </p15:guide>
        <p15:guide id="4" orient="horz" pos="6336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1"/>
            <a:ext cx="8968487" cy="45153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610783" y="1435100"/>
            <a:ext cx="8968746" cy="13143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3899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3731">
          <p15:clr>
            <a:srgbClr val="5ACBF0"/>
          </p15:clr>
        </p15:guide>
        <p15:guide id="3" orient="horz" pos="845">
          <p15:clr>
            <a:srgbClr val="5ACBF0"/>
          </p15:clr>
        </p15:guide>
        <p15:guide id="5" orient="horz" pos="2652">
          <p15:clr>
            <a:srgbClr val="5ACBF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1"/>
            <a:ext cx="8968487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12973" y="1434370"/>
            <a:ext cx="8968487" cy="131439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86279" indent="0">
              <a:buNone/>
              <a:defRPr/>
            </a:lvl2pPr>
            <a:lvl3pPr marL="372559" indent="0">
              <a:buNone/>
              <a:defRPr/>
            </a:lvl3pPr>
            <a:lvl4pPr marL="558838" indent="0">
              <a:buNone/>
              <a:defRPr/>
            </a:lvl4pPr>
            <a:lvl5pPr marL="74511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32391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2655">
          <p15:clr>
            <a:srgbClr val="5ACBF0"/>
          </p15:clr>
        </p15:guide>
        <p15:guide id="4" orient="horz" pos="3731">
          <p15:clr>
            <a:srgbClr val="5ACBF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57201"/>
            <a:ext cx="8968740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10784" y="1435100"/>
            <a:ext cx="4191000" cy="1314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2587" y="1435100"/>
            <a:ext cx="4191000" cy="1314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286800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743">
          <p15:clr>
            <a:srgbClr val="5ACBF0"/>
          </p15:clr>
        </p15:guide>
        <p15:guide id="3" orient="horz" pos="2652">
          <p15:clr>
            <a:srgbClr val="5ACBF0"/>
          </p15:clr>
        </p15:guide>
        <p15:guide id="4" pos="13176">
          <p15:clr>
            <a:srgbClr val="5ACBF0"/>
          </p15:clr>
        </p15:guide>
        <p15:guide id="5" pos="14487">
          <p15:clr>
            <a:srgbClr val="5ACBF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57201"/>
            <a:ext cx="8968740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10784" y="1435100"/>
            <a:ext cx="4191000" cy="1314399"/>
          </a:xfrm>
        </p:spPr>
        <p:txBody>
          <a:bodyPr wrap="square">
            <a:spAutoFit/>
          </a:bodyPr>
          <a:lstStyle>
            <a:lvl1pPr marL="0" indent="0">
              <a:spcBef>
                <a:spcPts val="997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82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08271" indent="0">
              <a:buFont typeface="Wingdings" panose="05000000000000000000" pitchFamily="2" charset="2"/>
              <a:buNone/>
              <a:defRPr sz="1630" b="0"/>
            </a:lvl2pPr>
            <a:lvl3pPr marL="367384" indent="0">
              <a:buFont typeface="Wingdings" panose="05000000000000000000" pitchFamily="2" charset="2"/>
              <a:buNone/>
              <a:tabLst/>
              <a:defRPr sz="1304" b="0"/>
            </a:lvl3pPr>
            <a:lvl4pPr marL="531672" indent="0">
              <a:buFont typeface="Wingdings" panose="05000000000000000000" pitchFamily="2" charset="2"/>
              <a:buNone/>
              <a:defRPr sz="1141" b="0"/>
            </a:lvl4pPr>
            <a:lvl5pPr marL="695961" indent="0">
              <a:buFont typeface="Wingdings" panose="05000000000000000000" pitchFamily="2" charset="2"/>
              <a:buNone/>
              <a:tabLst/>
              <a:defRPr sz="1141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2587" y="1435100"/>
            <a:ext cx="4191000" cy="1314399"/>
          </a:xfrm>
        </p:spPr>
        <p:txBody>
          <a:bodyPr wrap="square">
            <a:spAutoFit/>
          </a:bodyPr>
          <a:lstStyle>
            <a:lvl1pPr marL="0" indent="0">
              <a:spcBef>
                <a:spcPts val="997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82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08271" indent="0">
              <a:buFont typeface="Wingdings" panose="05000000000000000000" pitchFamily="2" charset="2"/>
              <a:buNone/>
              <a:defRPr sz="1630" b="0"/>
            </a:lvl2pPr>
            <a:lvl3pPr marL="367384" indent="0">
              <a:buFont typeface="Wingdings" panose="05000000000000000000" pitchFamily="2" charset="2"/>
              <a:buNone/>
              <a:tabLst/>
              <a:defRPr sz="1304" b="0"/>
            </a:lvl3pPr>
            <a:lvl4pPr marL="531672" indent="0">
              <a:buFont typeface="Wingdings" panose="05000000000000000000" pitchFamily="2" charset="2"/>
              <a:buNone/>
              <a:defRPr sz="1141" b="0"/>
            </a:lvl4pPr>
            <a:lvl5pPr marL="695961" indent="0">
              <a:buFont typeface="Wingdings" panose="05000000000000000000" pitchFamily="2" charset="2"/>
              <a:buNone/>
              <a:tabLst/>
              <a:defRPr sz="1141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773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731">
          <p15:clr>
            <a:srgbClr val="5ACBF0"/>
          </p15:clr>
        </p15:guide>
        <p15:guide id="3" orient="horz" pos="2652">
          <p15:clr>
            <a:srgbClr val="5ACBF0"/>
          </p15:clr>
        </p15:guide>
        <p15:guide id="4" pos="13161">
          <p15:clr>
            <a:srgbClr val="5ACBF0"/>
          </p15:clr>
        </p15:guide>
        <p15:guide id="5" pos="14487">
          <p15:clr>
            <a:srgbClr val="5ACBF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57201"/>
            <a:ext cx="8968740" cy="451534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10784" y="1436690"/>
            <a:ext cx="4191000" cy="35118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10784" y="2084388"/>
            <a:ext cx="4191000" cy="1264192"/>
          </a:xfrm>
        </p:spPr>
        <p:txBody>
          <a:bodyPr>
            <a:spAutoFit/>
          </a:bodyPr>
          <a:lstStyle>
            <a:lvl1pPr marL="139710" indent="-139710">
              <a:defRPr lang="en-US" sz="1956" dirty="0"/>
            </a:lvl1pPr>
            <a:lvl2pPr marL="279419" indent="-139710">
              <a:defRPr lang="en-US" dirty="0"/>
            </a:lvl2pPr>
            <a:lvl3pPr marL="419129" indent="-139710">
              <a:defRPr lang="en-US" dirty="0"/>
            </a:lvl3pPr>
            <a:lvl4pPr marL="543315" indent="-124186">
              <a:defRPr lang="en-US" dirty="0"/>
            </a:lvl4pPr>
            <a:lvl5pPr marL="646804" indent="-9831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87041" y="1436690"/>
            <a:ext cx="4191000" cy="35118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7041" y="2084388"/>
            <a:ext cx="4191000" cy="1264192"/>
          </a:xfrm>
        </p:spPr>
        <p:txBody>
          <a:bodyPr>
            <a:spAutoFit/>
          </a:bodyPr>
          <a:lstStyle>
            <a:lvl1pPr marL="139710" indent="-139710">
              <a:defRPr lang="en-US" sz="1956" dirty="0"/>
            </a:lvl1pPr>
            <a:lvl2pPr marL="279419" indent="-139710">
              <a:defRPr lang="en-US" dirty="0"/>
            </a:lvl2pPr>
            <a:lvl3pPr marL="419129" indent="-139710">
              <a:defRPr lang="en-US" dirty="0"/>
            </a:lvl3pPr>
            <a:lvl4pPr marL="558838" indent="-111250">
              <a:defRPr lang="en-US" dirty="0"/>
            </a:lvl4pPr>
            <a:lvl5pPr marL="646804" indent="-9831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40317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846">
          <p15:clr>
            <a:srgbClr val="5ACBF0"/>
          </p15:clr>
        </p15:guide>
        <p15:guide id="4" pos="13161">
          <p15:clr>
            <a:srgbClr val="5ACBF0"/>
          </p15:clr>
        </p15:guide>
        <p15:guide id="5" pos="14487">
          <p15:clr>
            <a:srgbClr val="5ACBF0"/>
          </p15:clr>
        </p15:guide>
        <p15:guide id="7" orient="horz" pos="2655">
          <p15:clr>
            <a:srgbClr val="5ACBF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1"/>
            <a:ext cx="11018520" cy="451534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90"/>
            <a:ext cx="5219700" cy="35118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4" y="2081212"/>
            <a:ext cx="5214937" cy="1264192"/>
          </a:xfrm>
        </p:spPr>
        <p:txBody>
          <a:bodyPr/>
          <a:lstStyle>
            <a:lvl1pPr>
              <a:defRPr sz="1956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90"/>
            <a:ext cx="5219700" cy="35118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2" y="2081212"/>
            <a:ext cx="5214937" cy="1264192"/>
          </a:xfrm>
        </p:spPr>
        <p:txBody>
          <a:bodyPr/>
          <a:lstStyle>
            <a:lvl1pPr>
              <a:defRPr sz="1956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77930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846">
          <p15:clr>
            <a:srgbClr val="5ACBF0"/>
          </p15:clr>
        </p15:guide>
        <p15:guide id="4" pos="13161">
          <p15:clr>
            <a:srgbClr val="5ACBF0"/>
          </p15:clr>
        </p15:guide>
        <p15:guide id="5" pos="14487">
          <p15:clr>
            <a:srgbClr val="5ACBF0"/>
          </p15:clr>
        </p15:guide>
        <p15:guide id="7" orient="horz" pos="2655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7447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108" y="457201"/>
            <a:ext cx="8973785" cy="451534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9108" y="1438276"/>
            <a:ext cx="2658624" cy="55181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9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9108" y="2390775"/>
            <a:ext cx="2658624" cy="1434816"/>
          </a:xfrm>
        </p:spPr>
        <p:txBody>
          <a:bodyPr wrap="square">
            <a:spAutoFit/>
          </a:bodyPr>
          <a:lstStyle>
            <a:lvl1pPr marL="143591" indent="-143591">
              <a:defRPr lang="en-US" sz="1630" dirty="0"/>
            </a:lvl1pPr>
            <a:lvl2pPr marL="262603" indent="-122893">
              <a:defRPr lang="en-US" sz="1467" dirty="0"/>
            </a:lvl2pPr>
            <a:lvl3pPr marL="380320" indent="-112544">
              <a:defRPr lang="en-US" dirty="0"/>
            </a:lvl3pPr>
            <a:lvl4pPr marL="485103" indent="-104783">
              <a:defRPr lang="en-US" dirty="0"/>
            </a:lvl4pPr>
            <a:lvl5pPr marL="596353" indent="-9960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66688" y="1438276"/>
            <a:ext cx="2658624" cy="55181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9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66688" y="2384135"/>
            <a:ext cx="2658624" cy="1434816"/>
          </a:xfrm>
        </p:spPr>
        <p:txBody>
          <a:bodyPr wrap="square">
            <a:spAutoFit/>
          </a:bodyPr>
          <a:lstStyle>
            <a:lvl1pPr marL="143591" indent="-143591">
              <a:defRPr lang="en-US" sz="1630" dirty="0"/>
            </a:lvl1pPr>
            <a:lvl2pPr marL="324696" indent="-138416">
              <a:defRPr lang="en-US" sz="1467" dirty="0"/>
            </a:lvl2pPr>
            <a:lvl3pPr marL="452763" indent="-128067">
              <a:defRPr lang="en-US" dirty="0"/>
            </a:lvl3pPr>
            <a:lvl4pPr marL="558838" indent="-111250">
              <a:defRPr lang="en-US" dirty="0"/>
            </a:lvl4pPr>
            <a:lvl5pPr marL="651978" indent="-9055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4269" y="1438276"/>
            <a:ext cx="2658624" cy="55181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9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24269" y="2390775"/>
            <a:ext cx="2658624" cy="1434816"/>
          </a:xfrm>
        </p:spPr>
        <p:txBody>
          <a:bodyPr wrap="square">
            <a:spAutoFit/>
          </a:bodyPr>
          <a:lstStyle>
            <a:lvl1pPr marL="143591" indent="-143591">
              <a:defRPr lang="en-US" sz="1630" dirty="0"/>
            </a:lvl1pPr>
            <a:lvl2pPr marL="324696" indent="-138416">
              <a:defRPr lang="en-US" sz="1467" dirty="0"/>
            </a:lvl2pPr>
            <a:lvl3pPr marL="452763" indent="-128067">
              <a:defRPr lang="en-US" dirty="0"/>
            </a:lvl3pPr>
            <a:lvl4pPr marL="558838" indent="-111250">
              <a:defRPr lang="en-US" dirty="0"/>
            </a:lvl4pPr>
            <a:lvl5pPr marL="651978" indent="-9055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30022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4418">
          <p15:clr>
            <a:srgbClr val="5ACBF0"/>
          </p15:clr>
        </p15:guide>
        <p15:guide id="4" orient="horz" pos="2658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9672">
          <p15:clr>
            <a:srgbClr val="5ACBF0"/>
          </p15:clr>
        </p15:guide>
        <p15:guide id="7" pos="10776">
          <p15:clr>
            <a:srgbClr val="5ACBF0"/>
          </p15:clr>
        </p15:guide>
        <p15:guide id="8" pos="16848">
          <p15:clr>
            <a:srgbClr val="5ACBF0"/>
          </p15:clr>
        </p15:guide>
        <p15:guide id="9" pos="17952">
          <p15:clr>
            <a:srgbClr val="5ACBF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108" y="457201"/>
            <a:ext cx="8973785" cy="451534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9108" y="1438277"/>
            <a:ext cx="2062182" cy="50167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3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9108" y="2283117"/>
            <a:ext cx="2062182" cy="1354602"/>
          </a:xfrm>
        </p:spPr>
        <p:txBody>
          <a:bodyPr wrap="square">
            <a:spAutoFit/>
          </a:bodyPr>
          <a:lstStyle>
            <a:lvl1pPr marL="115131" indent="-115131">
              <a:defRPr lang="en-US" sz="1467" dirty="0"/>
            </a:lvl1pPr>
            <a:lvl2pPr marL="232849" indent="-102195">
              <a:defRPr lang="en-US" sz="1304" dirty="0"/>
            </a:lvl2pPr>
            <a:lvl3pPr marL="357036" indent="-108663">
              <a:defRPr lang="en-US" dirty="0"/>
            </a:lvl3pPr>
            <a:lvl4pPr marL="461818" indent="-93140">
              <a:defRPr lang="en-US" dirty="0"/>
            </a:lvl4pPr>
            <a:lvl5pPr marL="558838" indent="-8925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13876" y="1438277"/>
            <a:ext cx="2063474" cy="50167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3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14258" y="2276477"/>
            <a:ext cx="2062182" cy="1354602"/>
          </a:xfrm>
        </p:spPr>
        <p:txBody>
          <a:bodyPr wrap="square">
            <a:spAutoFit/>
          </a:bodyPr>
          <a:lstStyle>
            <a:lvl1pPr marL="115131" indent="-115131">
              <a:defRPr lang="en-US" sz="1467" dirty="0"/>
            </a:lvl1pPr>
            <a:lvl2pPr marL="232849" indent="-102195">
              <a:defRPr lang="en-US" sz="1304" dirty="0"/>
            </a:lvl2pPr>
            <a:lvl3pPr marL="357036" indent="-108663">
              <a:defRPr lang="en-US" dirty="0"/>
            </a:lvl3pPr>
            <a:lvl4pPr marL="461818" indent="-93140">
              <a:defRPr lang="en-US" dirty="0"/>
            </a:lvl4pPr>
            <a:lvl5pPr marL="558838" indent="-8925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19936" y="1438277"/>
            <a:ext cx="2062182" cy="50167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3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19408" y="2283117"/>
            <a:ext cx="2062182" cy="1354602"/>
          </a:xfrm>
        </p:spPr>
        <p:txBody>
          <a:bodyPr wrap="square">
            <a:spAutoFit/>
          </a:bodyPr>
          <a:lstStyle>
            <a:lvl1pPr marL="115131" indent="-115131">
              <a:defRPr lang="en-US" sz="1467" dirty="0"/>
            </a:lvl1pPr>
            <a:lvl2pPr marL="232849" indent="-102195">
              <a:defRPr lang="en-US" sz="1304" dirty="0"/>
            </a:lvl2pPr>
            <a:lvl3pPr marL="357036" indent="-108663">
              <a:defRPr lang="en-US" dirty="0"/>
            </a:lvl3pPr>
            <a:lvl4pPr marL="461818" indent="-93140">
              <a:defRPr lang="en-US" dirty="0"/>
            </a:lvl4pPr>
            <a:lvl5pPr marL="558838" indent="-8925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524704" y="1438277"/>
            <a:ext cx="2063474" cy="50167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3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524558" y="2276477"/>
            <a:ext cx="2062182" cy="1354602"/>
          </a:xfrm>
        </p:spPr>
        <p:txBody>
          <a:bodyPr wrap="square">
            <a:spAutoFit/>
          </a:bodyPr>
          <a:lstStyle>
            <a:lvl1pPr marL="115131" indent="-115131">
              <a:defRPr lang="en-US" sz="1467" dirty="0"/>
            </a:lvl1pPr>
            <a:lvl2pPr marL="232849" indent="-102195">
              <a:defRPr lang="en-US" sz="1304" dirty="0"/>
            </a:lvl2pPr>
            <a:lvl3pPr marL="357036" indent="-108663">
              <a:defRPr lang="en-US" dirty="0"/>
            </a:lvl3pPr>
            <a:lvl4pPr marL="461818" indent="-93140">
              <a:defRPr lang="en-US" dirty="0"/>
            </a:lvl4pPr>
            <a:lvl5pPr marL="558838" indent="-8925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56196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2658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8352">
          <p15:clr>
            <a:srgbClr val="5ACBF0"/>
          </p15:clr>
        </p15:guide>
        <p15:guide id="7" pos="8856">
          <p15:clr>
            <a:srgbClr val="5ACBF0"/>
          </p15:clr>
        </p15:guide>
        <p15:guide id="8" pos="13584">
          <p15:clr>
            <a:srgbClr val="5ACBF0"/>
          </p15:clr>
        </p15:guide>
        <p15:guide id="9" pos="14088">
          <p15:clr>
            <a:srgbClr val="5ACBF0"/>
          </p15:clr>
        </p15:guide>
        <p15:guide id="10" pos="18816">
          <p15:clr>
            <a:srgbClr val="5ACBF0"/>
          </p15:clr>
        </p15:guide>
        <p15:guide id="11" pos="19320">
          <p15:clr>
            <a:srgbClr val="5ACBF0"/>
          </p15:clr>
        </p15:guide>
        <p15:guide id="12" orient="horz" pos="4212">
          <p15:clr>
            <a:srgbClr val="5ACBF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108" y="457201"/>
            <a:ext cx="8973785" cy="451534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09108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9108" y="2283116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2271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52271" y="2276475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95435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95435" y="2283116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38598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38598" y="2276475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81761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81761" y="2276475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12049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2658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7320">
          <p15:clr>
            <a:srgbClr val="5ACBF0"/>
          </p15:clr>
        </p15:guide>
        <p15:guide id="7" pos="7824">
          <p15:clr>
            <a:srgbClr val="5ACBF0"/>
          </p15:clr>
        </p15:guide>
        <p15:guide id="8" pos="11496">
          <p15:clr>
            <a:srgbClr val="5ACBF0"/>
          </p15:clr>
        </p15:guide>
        <p15:guide id="9" pos="12000">
          <p15:clr>
            <a:srgbClr val="5ACBF0"/>
          </p15:clr>
        </p15:guide>
        <p15:guide id="10" pos="15672">
          <p15:clr>
            <a:srgbClr val="5ACBF0"/>
          </p15:clr>
        </p15:guide>
        <p15:guide id="11" pos="19848">
          <p15:clr>
            <a:srgbClr val="5ACBF0"/>
          </p15:clr>
        </p15:guide>
        <p15:guide id="12" orient="horz" pos="4212">
          <p15:clr>
            <a:srgbClr val="5ACBF0"/>
          </p15:clr>
        </p15:guide>
        <p15:guide id="13" pos="16176">
          <p15:clr>
            <a:srgbClr val="5ACBF0"/>
          </p15:clr>
        </p15:guide>
        <p15:guide id="14" pos="20352">
          <p15:clr>
            <a:srgbClr val="5ACBF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1"/>
            <a:ext cx="8968487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61148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5" pos="1201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8" y="2977467"/>
            <a:ext cx="4127692" cy="903068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3849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30" orient="horz" pos="845">
          <p15:clr>
            <a:srgbClr val="5ACBF0"/>
          </p15:clr>
        </p15:guide>
        <p15:guide id="32" orient="horz" pos="6336">
          <p15:clr>
            <a:srgbClr val="5ACBF0"/>
          </p15:clr>
        </p15:guide>
        <p15:guide id="33" pos="10715">
          <p15:clr>
            <a:srgbClr val="5ACBF0"/>
          </p15:clr>
        </p15:guide>
        <p15:guide id="34" pos="12011">
          <p15:clr>
            <a:srgbClr val="5ACBF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367" y="457200"/>
            <a:ext cx="5508419" cy="315471"/>
          </a:xfrm>
        </p:spPr>
        <p:txBody>
          <a:bodyPr tIns="64008"/>
          <a:lstStyle>
            <a:lvl1pPr>
              <a:defRPr sz="163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15823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5" pos="1206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  <p15:guide id="31" pos="13824">
          <p15:clr>
            <a:srgbClr val="5ACBF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4264" y="2221132"/>
            <a:ext cx="3147213" cy="903068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0200" y="3535542"/>
            <a:ext cx="3147213" cy="275909"/>
          </a:xfrm>
        </p:spPr>
        <p:txBody>
          <a:bodyPr/>
          <a:lstStyle>
            <a:lvl1pPr marL="0" indent="0">
              <a:buNone/>
              <a:defRPr sz="1793">
                <a:latin typeface="+mn-lt"/>
              </a:defRPr>
            </a:lvl1pPr>
            <a:lvl2pPr marL="186279" indent="0">
              <a:buNone/>
              <a:defRPr/>
            </a:lvl2pPr>
            <a:lvl3pPr marL="372559" indent="0">
              <a:buNone/>
              <a:defRPr/>
            </a:lvl3pPr>
            <a:lvl4pPr marL="539435" indent="0">
              <a:buNone/>
              <a:defRPr/>
            </a:lvl4pPr>
            <a:lvl5pPr marL="6972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ACECAD-6151-1A30-7B4E-5150D806E7B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461000" y="1"/>
            <a:ext cx="5598583" cy="6870989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117191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2096">
          <p15:clr>
            <a:srgbClr val="5ACBF0"/>
          </p15:clr>
        </p15:guide>
        <p15:guide id="7" orient="horz" pos="5773">
          <p15:clr>
            <a:srgbClr val="5ACBF0"/>
          </p15:clr>
        </p15:guide>
        <p15:guide id="8" orient="horz" pos="6530">
          <p15:clr>
            <a:srgbClr val="5ACBF0"/>
          </p15:clr>
        </p15:guide>
        <p15:guide id="10" pos="13425">
          <p15:clr>
            <a:srgbClr val="C35EA4"/>
          </p15:clr>
        </p15:guide>
        <p15:guide id="11" pos="10776">
          <p15:clr>
            <a:srgbClr val="5ACBF0"/>
          </p15:clr>
        </p15:guide>
        <p15:guide id="12" pos="12756">
          <p15:clr>
            <a:srgbClr val="A4A3A4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2975879"/>
            <a:ext cx="3139547" cy="90306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E8B2D68-9874-6455-F446-CE7A691C614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461000" y="1"/>
            <a:ext cx="5598583" cy="6870989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264157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2096">
          <p15:clr>
            <a:srgbClr val="5ACBF0"/>
          </p15:clr>
        </p15:guide>
        <p15:guide id="5" orient="horz" pos="6336">
          <p15:clr>
            <a:srgbClr val="5ACBF0"/>
          </p15:clr>
        </p15:guide>
        <p15:guide id="6" pos="10768">
          <p15:clr>
            <a:srgbClr val="5ACBF0"/>
          </p15:clr>
        </p15:guide>
        <p15:guide id="7" pos="13422">
          <p15:clr>
            <a:srgbClr val="C35EA4"/>
          </p15:clr>
        </p15:guide>
        <p15:guide id="8" pos="12759">
          <p15:clr>
            <a:srgbClr val="A4A3A4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8667" y="2979738"/>
            <a:ext cx="3142722" cy="702372"/>
          </a:xfrm>
        </p:spPr>
        <p:txBody>
          <a:bodyPr anchor="t"/>
          <a:lstStyle>
            <a:lvl1pPr>
              <a:defRPr sz="2282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392CA2F-4C99-C9DB-9977-08B943EBCA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461000" y="1"/>
            <a:ext cx="5598583" cy="6870989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140859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2096">
          <p15:clr>
            <a:srgbClr val="5ACBF0"/>
          </p15:clr>
        </p15:guide>
        <p15:guide id="3" orient="horz" pos="5506">
          <p15:clr>
            <a:srgbClr val="5ACBF0"/>
          </p15:clr>
        </p15:guide>
        <p15:guide id="4" pos="13431">
          <p15:clr>
            <a:srgbClr val="C35EA4"/>
          </p15:clr>
        </p15:guide>
        <p15:guide id="5" pos="10776">
          <p15:clr>
            <a:srgbClr val="5ACBF0"/>
          </p15:clr>
        </p15:guide>
        <p15:guide id="6" pos="12768">
          <p15:clr>
            <a:srgbClr val="A4A3A4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132417" y="0"/>
            <a:ext cx="9927167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14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1132417" y="3657600"/>
            <a:ext cx="9927167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2934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948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675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25968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132417" y="0"/>
            <a:ext cx="9927167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14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1132417" y="0"/>
            <a:ext cx="453686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2934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10635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12874">
          <p15:clr>
            <a:srgbClr val="5ACBF0"/>
          </p15:clr>
        </p15:guide>
        <p15:guide id="8" orient="horz" pos="6336">
          <p15:clr>
            <a:srgbClr val="5ACBF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132417" y="0"/>
            <a:ext cx="9927167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14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7049294" y="0"/>
            <a:ext cx="401029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2934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98812" y="-203944"/>
            <a:ext cx="328169" cy="2508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0211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14777">
          <p15:clr>
            <a:srgbClr val="5ACBF0"/>
          </p15:clr>
        </p15:guide>
        <p15:guide id="8" orient="horz" pos="6336">
          <p15:clr>
            <a:srgbClr val="5ACBF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685" y="5487361"/>
            <a:ext cx="8971676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1132417" y="0"/>
            <a:ext cx="9927167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141" b="1" dirty="0">
                <a:solidFill>
                  <a:srgbClr val="000000"/>
                </a:solidFill>
              </a:defRPr>
            </a:lvl1pPr>
          </a:lstStyle>
          <a:p>
            <a:pPr marL="186279" lvl="0" indent="-186279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517486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8448">
          <p15:clr>
            <a:srgbClr val="5ACBF0"/>
          </p15:clr>
        </p15:guide>
        <p15:guide id="6" orient="horz" pos="10560">
          <p15:clr>
            <a:srgbClr val="5ACBF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837" y="917520"/>
            <a:ext cx="8971676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1132417" y="2286000"/>
            <a:ext cx="9927167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141" b="1" dirty="0">
                <a:solidFill>
                  <a:srgbClr val="000000"/>
                </a:solidFill>
              </a:defRPr>
            </a:lvl1pPr>
          </a:lstStyle>
          <a:p>
            <a:pPr marL="186279" lvl="0" indent="-186279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919056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4224">
          <p15:clr>
            <a:srgbClr val="5ACBF0"/>
          </p15:clr>
        </p15:guide>
        <p15:guide id="6" orient="horz" pos="2112">
          <p15:clr>
            <a:srgbClr val="5ACBF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457201"/>
            <a:ext cx="8974667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21025" y="5689600"/>
            <a:ext cx="4371892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19438" y="2025650"/>
            <a:ext cx="4371892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15" b="1" dirty="0">
                <a:solidFill>
                  <a:srgbClr val="000000"/>
                </a:solidFill>
              </a:defRPr>
            </a:lvl1pPr>
          </a:lstStyle>
          <a:p>
            <a:pPr marL="186279" lvl="0" indent="-186279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09770" y="5689600"/>
            <a:ext cx="4371892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07165" y="2025650"/>
            <a:ext cx="4371892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15" b="1" dirty="0">
                <a:solidFill>
                  <a:srgbClr val="000000"/>
                </a:solidFill>
              </a:defRPr>
            </a:lvl1pPr>
          </a:lstStyle>
          <a:p>
            <a:pPr marL="186279" lvl="0" indent="-186279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093882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0513">
          <p15:clr>
            <a:srgbClr val="5ACBF0"/>
          </p15:clr>
        </p15:guide>
        <p15:guide id="4" orient="horz" pos="3743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13495">
          <p15:clr>
            <a:srgbClr val="5ACBF0"/>
          </p15:clr>
        </p15:guide>
        <p15:guide id="7" pos="14153">
          <p15:clr>
            <a:srgbClr val="5ACBF0"/>
          </p15:clr>
        </p15:guide>
        <p15:guide id="8" orient="horz" pos="10161">
          <p15:clr>
            <a:srgbClr val="5ACBF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457201"/>
            <a:ext cx="8974667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24097" y="5689600"/>
            <a:ext cx="2830443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24066" y="2025650"/>
            <a:ext cx="2830186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98883" y="5689600"/>
            <a:ext cx="2830443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5197708" y="2025650"/>
            <a:ext cx="2830186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3669" y="5689600"/>
            <a:ext cx="2830443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771350" y="2025650"/>
            <a:ext cx="2830186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95892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0513">
          <p15:clr>
            <a:srgbClr val="5ACBF0"/>
          </p15:clr>
        </p15:guide>
        <p15:guide id="4" orient="horz" pos="3743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9204">
          <p15:clr>
            <a:srgbClr val="5ACBF0"/>
          </p15:clr>
        </p15:guide>
        <p15:guide id="7" pos="9879">
          <p15:clr>
            <a:srgbClr val="5ACBF0"/>
          </p15:clr>
        </p15:guide>
        <p15:guide id="8" pos="17769">
          <p15:clr>
            <a:srgbClr val="5ACBF0"/>
          </p15:clr>
        </p15:guide>
        <p15:guide id="9" pos="18444">
          <p15:clr>
            <a:srgbClr val="5ACBF0"/>
          </p15:clr>
        </p15:guide>
        <p15:guide id="10" orient="horz" pos="10164">
          <p15:clr>
            <a:srgbClr val="5ACBF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1"/>
            <a:ext cx="11018520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4" y="4753938"/>
            <a:ext cx="2532888" cy="45153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45153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45153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45153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334544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8779">
          <p15:clr>
            <a:srgbClr val="5ACBF0"/>
          </p15:clr>
        </p15:guide>
        <p15:guide id="4" orient="horz" pos="3743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7066">
          <p15:clr>
            <a:srgbClr val="5ACBF0"/>
          </p15:clr>
        </p15:guide>
        <p15:guide id="7" pos="7741">
          <p15:clr>
            <a:srgbClr val="5ACBF0"/>
          </p15:clr>
        </p15:guide>
        <p15:guide id="8" pos="13487">
          <p15:clr>
            <a:srgbClr val="5ACBF0"/>
          </p15:clr>
        </p15:guide>
        <p15:guide id="9" pos="14161">
          <p15:clr>
            <a:srgbClr val="5ACBF0"/>
          </p15:clr>
        </p15:guide>
        <p15:guide id="10" pos="19907">
          <p15:clr>
            <a:srgbClr val="5ACBF0"/>
          </p15:clr>
        </p15:guide>
        <p15:guide id="11" pos="20579">
          <p15:clr>
            <a:srgbClr val="5ACBF0"/>
          </p15:clr>
        </p15:guide>
        <p15:guide id="12" orient="horz" pos="8419">
          <p15:clr>
            <a:srgbClr val="5ACBF0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06"/>
            <a:ext cx="8974667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6592" y="5334001"/>
            <a:ext cx="3984603" cy="22576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19767" y="2286000"/>
            <a:ext cx="4937929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46620" y="5334000"/>
            <a:ext cx="3984603" cy="22576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669795" y="2286000"/>
            <a:ext cx="4937929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355800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4" orient="horz" pos="9413">
          <p15:clr>
            <a:srgbClr val="5ACBF0"/>
          </p15:clr>
        </p15:guide>
        <p15:guide id="5" pos="13774">
          <p15:clr>
            <a:srgbClr val="5ACBF0"/>
          </p15:clr>
        </p15:guide>
        <p15:guide id="11" pos="6875">
          <p15:clr>
            <a:srgbClr val="5ACBF0"/>
          </p15:clr>
        </p15:guide>
        <p15:guide id="12" pos="20773">
          <p15:clr>
            <a:srgbClr val="5ACBF0"/>
          </p15:clr>
        </p15:guide>
        <p15:guide id="13" orient="horz" pos="9856">
          <p15:clr>
            <a:srgbClr val="5ACBF0"/>
          </p15:clr>
        </p15:guide>
        <p15:guide id="14" orient="horz">
          <p15:clr>
            <a:srgbClr val="5ACBF0"/>
          </p15:clr>
        </p15:guide>
        <p15:guide id="15" pos="12425">
          <p15:clr>
            <a:srgbClr val="5ACBF0"/>
          </p15:clr>
        </p15:guide>
        <p15:guide id="16" pos="15223">
          <p15:clr>
            <a:srgbClr val="5ACBF0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05"/>
            <a:ext cx="8974667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8254" y="4800601"/>
            <a:ext cx="232373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21430" y="2286000"/>
            <a:ext cx="3277057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52324" y="4799409"/>
            <a:ext cx="232373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975499" y="2286000"/>
            <a:ext cx="3277057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6394" y="4799410"/>
            <a:ext cx="232373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9569" y="2286000"/>
            <a:ext cx="3277057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68151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3" orient="horz" pos="8448">
          <p15:clr>
            <a:srgbClr val="5ACBF0"/>
          </p15:clr>
        </p15:guide>
        <p15:guide id="4" orient="horz" pos="8870">
          <p15:clr>
            <a:srgbClr val="5ACBF0"/>
          </p15:clr>
        </p15:guide>
        <p15:guide id="5" pos="9122">
          <p15:clr>
            <a:srgbClr val="5ACBF0"/>
          </p15:clr>
        </p15:guide>
        <p15:guide id="6" pos="9263">
          <p15:clr>
            <a:srgbClr val="5ACBF0"/>
          </p15:clr>
        </p15:guide>
        <p15:guide id="8" pos="18391">
          <p15:clr>
            <a:srgbClr val="5ACBF0"/>
          </p15:clr>
        </p15:guide>
        <p15:guide id="9" pos="18523">
          <p15:clr>
            <a:srgbClr val="5ACBF0"/>
          </p15:clr>
        </p15:guide>
        <p15:guide id="11" pos="4558">
          <p15:clr>
            <a:srgbClr val="5ACBF0"/>
          </p15:clr>
        </p15:guide>
        <p15:guide id="12" pos="13824">
          <p15:clr>
            <a:srgbClr val="5ACBF0"/>
          </p15:clr>
        </p15:guide>
        <p15:guide id="13" pos="23090">
          <p15:clr>
            <a:srgbClr val="5ACBF0"/>
          </p15:clr>
        </p15:guide>
        <p15:guide id="14" orient="horz" pos="3150">
          <p15:clr>
            <a:srgbClr val="5ACBF0"/>
          </p15:clr>
        </p15:guide>
        <p15:guide id="15" pos="7805">
          <p15:clr>
            <a:srgbClr val="5ACBF0"/>
          </p15:clr>
        </p15:guide>
        <p15:guide id="16" pos="10598">
          <p15:clr>
            <a:srgbClr val="5ACBF0"/>
          </p15:clr>
        </p15:guide>
        <p15:guide id="17" pos="17056">
          <p15:clr>
            <a:srgbClr val="5ACBF0"/>
          </p15:clr>
        </p15:guide>
        <p15:guide id="18" pos="19849">
          <p15:clr>
            <a:srgbClr val="5ACBF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06"/>
            <a:ext cx="8974667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8500" y="4800602"/>
            <a:ext cx="148957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21837" y="2286000"/>
            <a:ext cx="2442897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70281" y="4799409"/>
            <a:ext cx="148957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793565" y="2286000"/>
            <a:ext cx="2442897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42063" y="4799410"/>
            <a:ext cx="148957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5965293" y="2286000"/>
            <a:ext cx="2442897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13845" y="4799409"/>
            <a:ext cx="148957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37021" y="2286000"/>
            <a:ext cx="2442897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99169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3" orient="horz" pos="8448">
          <p15:clr>
            <a:srgbClr val="5ACBF0"/>
          </p15:clr>
        </p15:guide>
        <p15:guide id="4" orient="horz" pos="8870">
          <p15:clr>
            <a:srgbClr val="5ACBF0"/>
          </p15:clr>
        </p15:guide>
        <p15:guide id="5" pos="6805">
          <p15:clr>
            <a:srgbClr val="5ACBF0"/>
          </p15:clr>
        </p15:guide>
        <p15:guide id="6" pos="6949">
          <p15:clr>
            <a:srgbClr val="5ACBF0"/>
          </p15:clr>
        </p15:guide>
        <p15:guide id="7" pos="20696">
          <p15:clr>
            <a:srgbClr val="5ACBF0"/>
          </p15:clr>
        </p15:guide>
        <p15:guide id="8" pos="13751">
          <p15:clr>
            <a:srgbClr val="5ACBF0"/>
          </p15:clr>
        </p15:guide>
        <p15:guide id="9" pos="13897">
          <p15:clr>
            <a:srgbClr val="5ACBF0"/>
          </p15:clr>
        </p15:guide>
        <p15:guide id="10" pos="20840">
          <p15:clr>
            <a:srgbClr val="5ACBF0"/>
          </p15:clr>
        </p15:guide>
        <p15:guide id="11" pos="3397">
          <p15:clr>
            <a:srgbClr val="5ACBF0"/>
          </p15:clr>
        </p15:guide>
        <p15:guide id="12" pos="10354">
          <p15:clr>
            <a:srgbClr val="5ACBF0"/>
          </p15:clr>
        </p15:guide>
        <p15:guide id="13" pos="17306">
          <p15:clr>
            <a:srgbClr val="5ACBF0"/>
          </p15:clr>
        </p15:guide>
        <p15:guide id="14" pos="24251">
          <p15:clr>
            <a:srgbClr val="5ACBF0"/>
          </p15:clr>
        </p15:guide>
        <p15:guide id="15" orient="horz">
          <p15:clr>
            <a:srgbClr val="5ACBF0"/>
          </p15:clr>
        </p15:guide>
        <p15:guide id="16" pos="5485">
          <p15:clr>
            <a:srgbClr val="5ACBF0"/>
          </p15:clr>
        </p15:guide>
        <p15:guide id="17" pos="8274">
          <p15:clr>
            <a:srgbClr val="5ACBF0"/>
          </p15:clr>
        </p15:guide>
        <p15:guide id="18" pos="12419">
          <p15:clr>
            <a:srgbClr val="5ACBF0"/>
          </p15:clr>
        </p15:guide>
        <p15:guide id="19" pos="15229">
          <p15:clr>
            <a:srgbClr val="5ACBF0"/>
          </p15:clr>
        </p15:guide>
        <p15:guide id="20" pos="19368">
          <p15:clr>
            <a:srgbClr val="5ACBF0"/>
          </p15:clr>
        </p15:guide>
        <p15:guide id="21" pos="22163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63888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06"/>
            <a:ext cx="8974667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56430" y="4800602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18017" y="2286000"/>
            <a:ext cx="1943891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11930" y="4799409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373517" y="2286000"/>
            <a:ext cx="1943891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67429" y="4799410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5129017" y="2286000"/>
            <a:ext cx="1943891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22929" y="4799409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884516" y="2286000"/>
            <a:ext cx="1943891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78429" y="4799409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640016" y="2286000"/>
            <a:ext cx="1943891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161856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3" orient="horz" pos="8448">
          <p15:clr>
            <a:srgbClr val="5ACBF0"/>
          </p15:clr>
        </p15:guide>
        <p15:guide id="4" orient="horz" pos="8870">
          <p15:clr>
            <a:srgbClr val="5ACBF0"/>
          </p15:clr>
        </p15:guide>
        <p15:guide id="8" pos="16672">
          <p15:clr>
            <a:srgbClr val="5ACBF0"/>
          </p15:clr>
        </p15:guide>
        <p15:guide id="9" pos="16534">
          <p15:clr>
            <a:srgbClr val="5ACBF0"/>
          </p15:clr>
        </p15:guide>
        <p15:guide id="10" pos="22081">
          <p15:clr>
            <a:srgbClr val="5ACBF0"/>
          </p15:clr>
        </p15:guide>
        <p15:guide id="11" pos="4763">
          <p15:clr>
            <a:srgbClr val="5ACBF0"/>
          </p15:clr>
        </p15:guide>
        <p15:guide id="12" pos="10313">
          <p15:clr>
            <a:srgbClr val="5ACBF0"/>
          </p15:clr>
        </p15:guide>
        <p15:guide id="13" pos="17335">
          <p15:clr>
            <a:srgbClr val="5ACBF0"/>
          </p15:clr>
        </p15:guide>
        <p15:guide id="14" pos="22899">
          <p15:clr>
            <a:srgbClr val="5ACBF0"/>
          </p15:clr>
        </p15:guide>
        <p15:guide id="15" orient="horz">
          <p15:clr>
            <a:srgbClr val="5ACBF0"/>
          </p15:clr>
        </p15:guide>
        <p15:guide id="16" pos="6218">
          <p15:clr>
            <a:srgbClr val="5ACBF0"/>
          </p15:clr>
        </p15:guide>
        <p15:guide id="17" pos="8257">
          <p15:clr>
            <a:srgbClr val="5ACBF0"/>
          </p15:clr>
        </p15:guide>
        <p15:guide id="18" pos="11783">
          <p15:clr>
            <a:srgbClr val="5ACBF0"/>
          </p15:clr>
        </p15:guide>
        <p15:guide id="19" pos="15880">
          <p15:clr>
            <a:srgbClr val="5ACBF0"/>
          </p15:clr>
        </p15:guide>
        <p15:guide id="21" pos="22245">
          <p15:clr>
            <a:srgbClr val="5ACBF0"/>
          </p15:clr>
        </p15:guide>
        <p15:guide id="22" pos="5403">
          <p15:clr>
            <a:srgbClr val="5ACBF0"/>
          </p15:clr>
        </p15:guide>
        <p15:guide id="23" pos="5555">
          <p15:clr>
            <a:srgbClr val="5ACBF0"/>
          </p15:clr>
        </p15:guide>
        <p15:guide id="24" pos="10976">
          <p15:clr>
            <a:srgbClr val="5ACBF0"/>
          </p15:clr>
        </p15:guide>
        <p15:guide id="25" pos="11117">
          <p15:clr>
            <a:srgbClr val="5ACBF0"/>
          </p15:clr>
        </p15:guide>
        <p15:guide id="26" pos="21433">
          <p15:clr>
            <a:srgbClr val="5ACBF0"/>
          </p15:clr>
        </p15:guide>
        <p15:guide id="27" pos="13824">
          <p15:clr>
            <a:srgbClr val="5ACBF0"/>
          </p15:clr>
        </p15:guide>
        <p15:guide id="28" pos="19391">
          <p15:clr>
            <a:srgbClr val="5ACBF0"/>
          </p15:clr>
        </p15:guide>
        <p15:guide id="29" pos="2710">
          <p15:clr>
            <a:srgbClr val="5ACBF0"/>
          </p15:clr>
        </p15:guide>
        <p15:guide id="30" pos="24938">
          <p15:clr>
            <a:srgbClr val="5ACBF0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20980"/>
            <a:ext cx="11018520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7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7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847642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8870">
          <p15:clr>
            <a:srgbClr val="5ACBF0"/>
          </p15:clr>
        </p15:guide>
        <p15:guide id="3" pos="13824">
          <p15:clr>
            <a:srgbClr val="5ACBF0"/>
          </p15:clr>
        </p15:guide>
        <p15:guide id="4" pos="4620">
          <p15:clr>
            <a:srgbClr val="5ACBF0"/>
          </p15:clr>
        </p15:guide>
        <p15:guide id="5" pos="20397">
          <p15:clr>
            <a:srgbClr val="5ACBF0"/>
          </p15:clr>
        </p15:guide>
        <p15:guide id="6" pos="9867">
          <p15:clr>
            <a:srgbClr val="5ACBF0"/>
          </p15:clr>
        </p15:guide>
        <p15:guide id="7" pos="7242">
          <p15:clr>
            <a:srgbClr val="5ACBF0"/>
          </p15:clr>
        </p15:guide>
        <p15:guide id="8" pos="11193">
          <p15:clr>
            <a:srgbClr val="5ACBF0"/>
          </p15:clr>
        </p15:guide>
        <p15:guide id="9" pos="16452">
          <p15:clr>
            <a:srgbClr val="5ACBF0"/>
          </p15:clr>
        </p15:guide>
        <p15:guide id="11" pos="23028">
          <p15:clr>
            <a:srgbClr val="5ACBF0"/>
          </p15:clr>
        </p15:guide>
        <p15:guide id="12" orient="horz" pos="4224">
          <p15:clr>
            <a:srgbClr val="5ACBF0"/>
          </p15:clr>
        </p15:guide>
        <p15:guide id="13" pos="17778">
          <p15:clr>
            <a:srgbClr val="5ACBF0"/>
          </p15:clr>
        </p15:guide>
        <p15:guide id="14" orient="horz" pos="8489">
          <p15:clr>
            <a:srgbClr val="5ACBF0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15025"/>
            <a:ext cx="11018520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2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2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39863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8870">
          <p15:clr>
            <a:srgbClr val="5ACBF0"/>
          </p15:clr>
        </p15:guide>
        <p15:guide id="3" pos="14490">
          <p15:clr>
            <a:srgbClr val="5ACBF0"/>
          </p15:clr>
        </p15:guide>
        <p15:guide id="5" pos="21075">
          <p15:clr>
            <a:srgbClr val="5ACBF0"/>
          </p15:clr>
        </p15:guide>
        <p15:guide id="7" pos="13155">
          <p15:clr>
            <a:srgbClr val="5ACBF0"/>
          </p15:clr>
        </p15:guide>
        <p15:guide id="8" pos="7902">
          <p15:clr>
            <a:srgbClr val="5ACBF0"/>
          </p15:clr>
        </p15:guide>
        <p15:guide id="10" pos="10533">
          <p15:clr>
            <a:srgbClr val="5ACBF0"/>
          </p15:clr>
        </p15:guide>
        <p15:guide id="11" pos="17121">
          <p15:clr>
            <a:srgbClr val="5ACBF0"/>
          </p15:clr>
        </p15:guide>
        <p15:guide id="12" pos="23691">
          <p15:clr>
            <a:srgbClr val="5ACBF0"/>
          </p15:clr>
        </p15:guide>
        <p15:guide id="13" pos="3948">
          <p15:clr>
            <a:srgbClr val="5ACBF0"/>
          </p15:clr>
        </p15:guide>
        <p15:guide id="14" orient="horz" pos="4224">
          <p15:clr>
            <a:srgbClr val="5ACBF0"/>
          </p15:clr>
        </p15:guide>
        <p15:guide id="15" pos="6573">
          <p15:clr>
            <a:srgbClr val="5ACBF0"/>
          </p15:clr>
        </p15:guide>
        <p15:guide id="18" pos="19740">
          <p15:clr>
            <a:srgbClr val="5ACBF0"/>
          </p15:clr>
        </p15:guide>
        <p15:guide id="19" orient="horz" pos="8501">
          <p15:clr>
            <a:srgbClr val="5ACBF0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15025"/>
            <a:ext cx="11018520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84034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7814">
          <p15:clr>
            <a:srgbClr val="5ACBF0"/>
          </p15:clr>
        </p15:guide>
        <p15:guide id="3" pos="22377">
          <p15:clr>
            <a:srgbClr val="5ACBF0"/>
          </p15:clr>
        </p15:guide>
        <p15:guide id="5" pos="21060">
          <p15:clr>
            <a:srgbClr val="5ACBF0"/>
          </p15:clr>
        </p15:guide>
        <p15:guide id="7" pos="15810">
          <p15:clr>
            <a:srgbClr val="5ACBF0"/>
          </p15:clr>
        </p15:guide>
        <p15:guide id="8" pos="11850">
          <p15:clr>
            <a:srgbClr val="5ACBF0"/>
          </p15:clr>
        </p15:guide>
        <p15:guide id="10" pos="10533">
          <p15:clr>
            <a:srgbClr val="5ACBF0"/>
          </p15:clr>
        </p15:guide>
        <p15:guide id="11" pos="17115">
          <p15:clr>
            <a:srgbClr val="5ACBF0"/>
          </p15:clr>
        </p15:guide>
        <p15:guide id="13" pos="5271">
          <p15:clr>
            <a:srgbClr val="5ACBF0"/>
          </p15:clr>
        </p15:guide>
        <p15:guide id="14" orient="horz" pos="4224">
          <p15:clr>
            <a:srgbClr val="5ACBF0"/>
          </p15:clr>
        </p15:guide>
        <p15:guide id="15" pos="6588">
          <p15:clr>
            <a:srgbClr val="5ACBF0"/>
          </p15:clr>
        </p15:guide>
        <p15:guide id="16" orient="horz" pos="7430">
          <p15:clr>
            <a:srgbClr val="5ACBF0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2384" y="2309812"/>
            <a:ext cx="3182027" cy="451534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3266" y="2309814"/>
            <a:ext cx="5190067" cy="351186"/>
          </a:xfrm>
        </p:spPr>
        <p:txBody>
          <a:bodyPr anchor="t"/>
          <a:lstStyle>
            <a:lvl1pPr marL="188867" indent="-188867">
              <a:spcAft>
                <a:spcPts val="489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22384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4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981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12193">
          <p15:clr>
            <a:srgbClr val="5ACBF0"/>
          </p15:clr>
        </p15:guide>
        <p15:guide id="29" orient="horz" pos="3731">
          <p15:clr>
            <a:srgbClr val="5ACBF0"/>
          </p15:clr>
        </p15:guide>
        <p15:guide id="30" pos="10944">
          <p15:clr>
            <a:srgbClr val="5ACBF0"/>
          </p15:clr>
        </p15:guide>
        <p15:guide id="32" orient="horz" pos="4268">
          <p15:clr>
            <a:srgbClr val="5ACBF0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4847" y="3201646"/>
            <a:ext cx="3182027" cy="451534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8471" y="3251820"/>
            <a:ext cx="4608681" cy="351186"/>
          </a:xfrm>
        </p:spPr>
        <p:txBody>
          <a:bodyPr anchor="ctr"/>
          <a:lstStyle>
            <a:lvl1pPr marL="188867" indent="-188867">
              <a:spcAft>
                <a:spcPts val="489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382684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659195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12217">
          <p15:clr>
            <a:srgbClr val="5ACBF0"/>
          </p15:clr>
        </p15:guide>
        <p15:guide id="29" orient="horz" pos="6336">
          <p15:clr>
            <a:srgbClr val="5ACBF0"/>
          </p15:clr>
        </p15:guide>
        <p15:guide id="30" pos="10920">
          <p15:clr>
            <a:srgbClr val="5ACBF0"/>
          </p15:clr>
        </p15:guide>
        <p15:guide id="31" pos="13513">
          <p15:clr>
            <a:srgbClr val="5ACBF0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508433"/>
            <a:ext cx="8968487" cy="451534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6584" y="1436688"/>
            <a:ext cx="3788358" cy="389209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14846" y="2099311"/>
            <a:ext cx="8968487" cy="300980"/>
          </a:xfrm>
        </p:spPr>
        <p:txBody>
          <a:bodyPr/>
          <a:lstStyle>
            <a:lvl1pPr marL="0" indent="0">
              <a:buNone/>
              <a:tabLst/>
              <a:defRPr sz="1956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96" indent="0">
              <a:buNone/>
              <a:tabLst>
                <a:tab pos="280713" algn="l"/>
              </a:tabLst>
              <a:defRPr sz="1956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379" indent="0">
              <a:buNone/>
              <a:tabLst>
                <a:tab pos="464405" algn="l"/>
              </a:tabLst>
              <a:defRPr sz="1956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764" indent="0">
              <a:buNone/>
              <a:tabLst>
                <a:tab pos="651978" algn="l"/>
              </a:tabLst>
              <a:defRPr sz="1956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427" indent="0">
              <a:buNone/>
              <a:tabLst>
                <a:tab pos="838258" algn="l"/>
              </a:tabLst>
              <a:defRPr sz="1956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01373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878">
          <p15:clr>
            <a:srgbClr val="5ACBF0"/>
          </p15:clr>
        </p15:guide>
        <p15:guide id="2" orient="horz" pos="2655">
          <p15:clr>
            <a:srgbClr val="5ACBF0"/>
          </p15:clr>
        </p15:guide>
        <p15:guide id="3" orient="horz" pos="845">
          <p15:clr>
            <a:srgbClr val="5ACBF0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1"/>
            <a:ext cx="8968487" cy="45153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12973" y="1230681"/>
            <a:ext cx="8968487" cy="300980"/>
          </a:xfrm>
        </p:spPr>
        <p:txBody>
          <a:bodyPr wrap="square">
            <a:spAutoFit/>
          </a:bodyPr>
          <a:lstStyle>
            <a:lvl1pPr marL="0" indent="0">
              <a:spcBef>
                <a:spcPts val="489"/>
              </a:spcBef>
              <a:spcAft>
                <a:spcPts val="0"/>
              </a:spcAft>
              <a:buNone/>
              <a:defRPr sz="1956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186223" indent="0">
              <a:buNone/>
              <a:defRPr sz="1956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447" indent="0">
              <a:buNone/>
              <a:defRPr/>
            </a:lvl3pPr>
            <a:lvl4pPr marL="558671" indent="0">
              <a:buNone/>
              <a:defRPr/>
            </a:lvl4pPr>
            <a:lvl5pPr marL="7448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6584" y="2827139"/>
            <a:ext cx="3788358" cy="389209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12973" y="3491220"/>
            <a:ext cx="8970361" cy="300980"/>
          </a:xfrm>
        </p:spPr>
        <p:txBody>
          <a:bodyPr/>
          <a:lstStyle>
            <a:lvl1pPr marL="0" indent="0">
              <a:buNone/>
              <a:tabLst/>
              <a:defRPr sz="1956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11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236" indent="0">
              <a:buNone/>
              <a:defRPr sz="162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565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170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13259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4" orient="horz" pos="5210">
          <p15:clr>
            <a:srgbClr val="5ACBF0"/>
          </p15:clr>
        </p15:guide>
        <p15:guide id="5" orient="horz" pos="6445">
          <p15:clr>
            <a:srgbClr val="5ACBF0"/>
          </p15:clr>
        </p15:guide>
        <p15:guide id="6" orient="horz" pos="2267">
          <p15:clr>
            <a:srgbClr val="5ACBF0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224581"/>
            <a:ext cx="8970361" cy="401328"/>
          </a:xfrm>
        </p:spPr>
        <p:txBody>
          <a:bodyPr/>
          <a:lstStyle>
            <a:lvl1pPr>
              <a:defRPr sz="260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6584" y="1"/>
            <a:ext cx="3788358" cy="389209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12973" y="660509"/>
            <a:ext cx="8970361" cy="300980"/>
          </a:xfrm>
        </p:spPr>
        <p:txBody>
          <a:bodyPr/>
          <a:lstStyle>
            <a:lvl1pPr marL="0" indent="0">
              <a:buNone/>
              <a:tabLst/>
              <a:defRPr sz="1956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11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236" indent="0">
              <a:buNone/>
              <a:defRPr sz="162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565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170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17736" y="4996505"/>
            <a:ext cx="8970361" cy="300980"/>
          </a:xfrm>
        </p:spPr>
        <p:txBody>
          <a:bodyPr wrap="square">
            <a:spAutoFit/>
          </a:bodyPr>
          <a:lstStyle>
            <a:lvl1pPr marL="0" indent="0">
              <a:spcBef>
                <a:spcPts val="489"/>
              </a:spcBef>
              <a:spcAft>
                <a:spcPts val="0"/>
              </a:spcAft>
              <a:buNone/>
              <a:defRPr sz="1956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186223" indent="0">
              <a:buNone/>
              <a:defRPr sz="1956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447" indent="0">
              <a:buNone/>
              <a:defRPr/>
            </a:lvl3pPr>
            <a:lvl4pPr marL="558671" indent="0">
              <a:buNone/>
              <a:defRPr/>
            </a:lvl4pPr>
            <a:lvl5pPr marL="7448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892016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4" orient="horz" pos="7806">
          <p15:clr>
            <a:srgbClr val="5ACBF0"/>
          </p15:clr>
        </p15:guide>
        <p15:guide id="5" orient="horz" pos="9231">
          <p15:clr>
            <a:srgbClr val="5ACBF0"/>
          </p15:clr>
        </p15:guide>
        <p15:guide id="6" orient="horz" pos="1229">
          <p15:clr>
            <a:srgbClr val="5ACBF0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4264" y="457201"/>
            <a:ext cx="4040887" cy="401328"/>
          </a:xfrm>
        </p:spPr>
        <p:txBody>
          <a:bodyPr/>
          <a:lstStyle>
            <a:lvl1pPr>
              <a:defRPr sz="260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04967" y="1338139"/>
            <a:ext cx="3601018" cy="300980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489"/>
              </a:spcBef>
              <a:spcAft>
                <a:spcPts val="0"/>
              </a:spcAft>
              <a:buNone/>
              <a:defRPr sz="1956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49"/>
              </a:spcBef>
              <a:spcAft>
                <a:spcPts val="49"/>
              </a:spcAft>
              <a:buNone/>
              <a:defRPr sz="1956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447" indent="0">
              <a:buNone/>
              <a:defRPr/>
            </a:lvl3pPr>
            <a:lvl4pPr marL="558671" indent="0">
              <a:buNone/>
              <a:defRPr/>
            </a:lvl4pPr>
            <a:lvl5pPr marL="7448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00549" y="0"/>
            <a:ext cx="6391451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27763" y="0"/>
            <a:ext cx="3788358" cy="4353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16726" y="709187"/>
            <a:ext cx="4792750" cy="300980"/>
          </a:xfrm>
        </p:spPr>
        <p:txBody>
          <a:bodyPr/>
          <a:lstStyle>
            <a:lvl1pPr marL="0" indent="0">
              <a:buNone/>
              <a:tabLst/>
              <a:defRPr sz="1956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11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236" indent="0">
              <a:buNone/>
              <a:defRPr sz="162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565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170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6605286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1305">
          <p15:clr>
            <a:srgbClr val="5ACBF0"/>
          </p15:clr>
        </p15:guide>
        <p15:guide id="4" orient="horz" pos="2473">
          <p15:clr>
            <a:srgbClr val="5ACBF0"/>
          </p15:clr>
        </p15:guide>
        <p15:guide id="7" pos="11818">
          <p15:clr>
            <a:srgbClr val="5ACBF0"/>
          </p15:clr>
        </p15:guide>
        <p15:guide id="8" pos="13155">
          <p15:clr>
            <a:srgbClr val="5ACBF0"/>
          </p15:clr>
        </p15:guide>
        <p15:guide id="9" pos="1049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461739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1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50" y="457201"/>
            <a:ext cx="4031233" cy="401328"/>
          </a:xfrm>
        </p:spPr>
        <p:txBody>
          <a:bodyPr/>
          <a:lstStyle>
            <a:lvl1pPr>
              <a:defRPr sz="260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353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706012"/>
            <a:ext cx="5819775" cy="300980"/>
          </a:xfrm>
        </p:spPr>
        <p:txBody>
          <a:bodyPr/>
          <a:lstStyle>
            <a:lvl1pPr marL="0" indent="0">
              <a:buNone/>
              <a:defRPr sz="1956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11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236" indent="0">
              <a:buNone/>
              <a:defRPr sz="162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565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170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6"/>
            <a:ext cx="4033838" cy="300980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489"/>
              </a:spcBef>
              <a:spcAft>
                <a:spcPts val="0"/>
              </a:spcAft>
              <a:buNone/>
              <a:defRPr sz="1956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49"/>
              </a:spcBef>
              <a:spcAft>
                <a:spcPts val="49"/>
              </a:spcAft>
              <a:buNone/>
              <a:defRPr sz="1956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447" indent="0">
              <a:buNone/>
              <a:defRPr/>
            </a:lvl3pPr>
            <a:lvl4pPr marL="558671" indent="0">
              <a:buNone/>
              <a:defRPr/>
            </a:lvl4pPr>
            <a:lvl5pPr marL="7448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4709634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1279">
          <p15:clr>
            <a:srgbClr val="5ACBF0"/>
          </p15:clr>
        </p15:guide>
        <p15:guide id="4" orient="horz" pos="2461">
          <p15:clr>
            <a:srgbClr val="5ACBF0"/>
          </p15:clr>
        </p15:guide>
        <p15:guide id="6" pos="15848">
          <p15:clr>
            <a:srgbClr val="5ACBF0"/>
          </p15:clr>
        </p15:guide>
        <p15:guide id="7" pos="14522">
          <p15:clr>
            <a:srgbClr val="5ACBF0"/>
          </p15:clr>
        </p15:guide>
        <p15:guide id="8" pos="17180">
          <p15:clr>
            <a:srgbClr val="5ACBF0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3B0F44-1527-F6F0-E88B-EC83140B1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4"/>
            <a:ext cx="12192000" cy="6857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0416"/>
            <a:ext cx="6217920" cy="4514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600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22383" y="3977321"/>
            <a:ext cx="6217920" cy="200696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04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067651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87">
          <p15:clr>
            <a:srgbClr val="5ACBF0"/>
          </p15:clr>
        </p15:guide>
        <p15:guide id="3" orient="horz" pos="5603">
          <p15:clr>
            <a:srgbClr val="5ACBF0"/>
          </p15:clr>
        </p15:guide>
        <p15:guide id="4" orient="horz" pos="7348">
          <p15:clr>
            <a:srgbClr val="5ACBF0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0416"/>
            <a:ext cx="9144000" cy="4514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600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22383" y="3977321"/>
            <a:ext cx="9144000" cy="200696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04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005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87">
          <p15:clr>
            <a:srgbClr val="5ACBF0"/>
          </p15:clr>
        </p15:guide>
        <p15:guide id="3" orient="horz" pos="5603">
          <p15:clr>
            <a:srgbClr val="5ACBF0"/>
          </p15:clr>
        </p15:guide>
        <p15:guide id="4" orient="horz" pos="7348">
          <p15:clr>
            <a:srgbClr val="5ACBF0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CDFD13-6896-24D9-3F53-88D31F1D22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3000"/>
            <a:ext cx="6675120" cy="4514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600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086704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57">
          <p15:clr>
            <a:srgbClr val="5ACBF0"/>
          </p15:clr>
        </p15:guide>
        <p15:guide id="3" orient="horz" pos="5606">
          <p15:clr>
            <a:srgbClr val="5ACBF0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3000"/>
            <a:ext cx="9144000" cy="4514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600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6007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87">
          <p15:clr>
            <a:srgbClr val="5ACBF0"/>
          </p15:clr>
        </p15:guide>
        <p15:guide id="3" orient="horz" pos="5603">
          <p15:clr>
            <a:srgbClr val="5ACBF0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9437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81">
          <p15:clr>
            <a:srgbClr val="A4A3A4"/>
          </p15:clr>
        </p15:guide>
        <p15:guide id="15" pos="12052">
          <p15:clr>
            <a:srgbClr val="A4A3A4"/>
          </p15:clr>
        </p15:guide>
        <p15:guide id="16" pos="13513">
          <p15:clr>
            <a:srgbClr val="A4A3A4"/>
          </p15:clr>
        </p15:guide>
        <p15:guide id="17" pos="14153">
          <p15:clr>
            <a:srgbClr val="A4A3A4"/>
          </p15:clr>
        </p15:guide>
        <p15:guide id="18" pos="15631">
          <p15:clr>
            <a:srgbClr val="A4A3A4"/>
          </p15:clr>
        </p15:guide>
        <p15:guide id="19" pos="16311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3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5" pos="1201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1631951" y="6181322"/>
            <a:ext cx="4482124" cy="8771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759696" eaLnBrk="0" hangingPunct="0"/>
            <a:r>
              <a:rPr lang="en-US" sz="57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13E46B7E-7D6F-4019-D6F4-4AF2BDAEA9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84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1612701" y="457201"/>
            <a:ext cx="8974408" cy="451534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1608667" y="1436688"/>
            <a:ext cx="8974667" cy="1806007"/>
          </a:xfrm>
        </p:spPr>
        <p:txBody>
          <a:bodyPr wrap="square">
            <a:spAutoFit/>
          </a:bodyPr>
          <a:lstStyle>
            <a:lvl1pPr>
              <a:defRPr sz="2934">
                <a:latin typeface="+mn-lt"/>
              </a:defRPr>
            </a:lvl1pPr>
            <a:lvl2pPr>
              <a:defRPr sz="2282">
                <a:latin typeface="+mn-lt"/>
              </a:defRPr>
            </a:lvl2pPr>
            <a:lvl3pPr>
              <a:defRPr sz="1956">
                <a:latin typeface="+mn-lt"/>
              </a:defRPr>
            </a:lvl3pPr>
            <a:lvl4pPr>
              <a:defRPr sz="1630">
                <a:latin typeface="+mn-lt"/>
              </a:defRPr>
            </a:lvl4pPr>
            <a:lvl5pPr>
              <a:defRPr sz="1467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69040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015" spc="-42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843495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652">
          <p15:clr>
            <a:srgbClr val="5ACBF0"/>
          </p15:clr>
        </p15:guide>
        <p15:guide id="2" orient="horz" pos="845">
          <p15:clr>
            <a:srgbClr val="5ACBF0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42DFF-F1CD-5D3E-A9A2-05A67D86D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810091"/>
            <a:ext cx="10515600" cy="752385"/>
          </a:xfrm>
        </p:spPr>
        <p:txBody>
          <a:bodyPr anchor="b"/>
          <a:lstStyle>
            <a:lvl1pPr>
              <a:defRPr sz="48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F87BB-346C-9805-4BCE-783B2997A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300980"/>
          </a:xfrm>
        </p:spPr>
        <p:txBody>
          <a:bodyPr/>
          <a:lstStyle>
            <a:lvl1pPr marL="0" indent="0">
              <a:buNone/>
              <a:defRPr sz="1956">
                <a:solidFill>
                  <a:schemeClr val="tx1">
                    <a:tint val="75000"/>
                  </a:schemeClr>
                </a:solidFill>
              </a:defRPr>
            </a:lvl1pPr>
            <a:lvl2pPr marL="372559" indent="0">
              <a:buNone/>
              <a:defRPr sz="1630">
                <a:solidFill>
                  <a:schemeClr val="tx1">
                    <a:tint val="75000"/>
                  </a:schemeClr>
                </a:solidFill>
              </a:defRPr>
            </a:lvl2pPr>
            <a:lvl3pPr marL="745118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3pPr>
            <a:lvl4pPr marL="1117677" indent="0">
              <a:buNone/>
              <a:defRPr sz="1304">
                <a:solidFill>
                  <a:schemeClr val="tx1">
                    <a:tint val="75000"/>
                  </a:schemeClr>
                </a:solidFill>
              </a:defRPr>
            </a:lvl4pPr>
            <a:lvl5pPr marL="1490236" indent="0">
              <a:buNone/>
              <a:defRPr sz="1304">
                <a:solidFill>
                  <a:schemeClr val="tx1">
                    <a:tint val="75000"/>
                  </a:schemeClr>
                </a:solidFill>
              </a:defRPr>
            </a:lvl5pPr>
            <a:lvl6pPr marL="1862795" indent="0">
              <a:buNone/>
              <a:defRPr sz="1304">
                <a:solidFill>
                  <a:schemeClr val="tx1">
                    <a:tint val="75000"/>
                  </a:schemeClr>
                </a:solidFill>
              </a:defRPr>
            </a:lvl6pPr>
            <a:lvl7pPr marL="2235354" indent="0">
              <a:buNone/>
              <a:defRPr sz="1304">
                <a:solidFill>
                  <a:schemeClr val="tx1">
                    <a:tint val="75000"/>
                  </a:schemeClr>
                </a:solidFill>
              </a:defRPr>
            </a:lvl7pPr>
            <a:lvl8pPr marL="2607912" indent="0">
              <a:buNone/>
              <a:defRPr sz="1304">
                <a:solidFill>
                  <a:schemeClr val="tx1">
                    <a:tint val="75000"/>
                  </a:schemeClr>
                </a:solidFill>
              </a:defRPr>
            </a:lvl8pPr>
            <a:lvl9pPr marL="2980471" indent="0">
              <a:buNone/>
              <a:defRPr sz="130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AACEB-236A-5CB3-CDBB-7A322F70F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BB811-779F-47EF-A014-1F317DAB2146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3C4B5-EC0D-AE97-4892-DF862DF94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B4768-B9E3-FBF8-834B-1C51F24B7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D0DE-3516-4097-915F-9214B8525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78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2C3450-028B-BFB8-6308-61F7D1023D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702573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4B2684EB-34E2-E67F-1ABA-8374FB1B88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3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06056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0459E-497F-D43E-8A64-FFF7F76C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6072-EB13-6991-F3C3-C83FAEFF4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81AA4-1E7E-EB59-6102-8A9931CB0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08397-6429-4E7A-8D2E-64EA984C6949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5A6DB-F553-24F5-4530-CBC3E58D5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5D377-B339-2E59-44AC-240F80D3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04D0-50B9-46BB-99FF-4AF6E12FC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966408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s Only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44A55-E78C-4A8B-2013-2C13426A7553}"/>
              </a:ext>
            </a:extLst>
          </p:cNvPr>
          <p:cNvSpPr txBox="1"/>
          <p:nvPr userDrawn="1"/>
        </p:nvSpPr>
        <p:spPr>
          <a:xfrm>
            <a:off x="584200" y="6473666"/>
            <a:ext cx="1362361" cy="877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7451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70" b="0" i="0" u="none" strike="noStrike" kern="1200" cap="none" spc="163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MICROSOFT CONFIDENTIAL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7211FB4D-E887-CDEE-F2A3-B39CEA1C5B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0868" y="909604"/>
            <a:ext cx="11018520" cy="150490"/>
          </a:xfrm>
        </p:spPr>
        <p:txBody>
          <a:bodyPr/>
          <a:lstStyle>
            <a:lvl1pPr marL="0" indent="0">
              <a:buNone/>
              <a:defRPr lang="en-US" sz="978" b="0" i="0" kern="1200" cap="none" spc="-41" baseline="0" dirty="0" smtClean="0">
                <a:ln w="3175"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Segoe UI" panose="020B0502040204020203" pitchFamily="34" charset="0"/>
                <a:ea typeface="+mn-ea"/>
                <a:cs typeface="Segoe UI" pitchFamily="34" charset="0"/>
              </a:defRPr>
            </a:lvl1pPr>
            <a:lvl2pPr>
              <a:defRPr lang="en-US" sz="1630" b="0" kern="1200" cap="none" spc="-41" baseline="0" dirty="0" smtClean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Segoe UI" pitchFamily="34" charset="0"/>
              </a:defRPr>
            </a:lvl2pPr>
            <a:lvl3pPr>
              <a:defRPr lang="en-US" sz="1630" b="0" kern="1200" cap="none" spc="-41" baseline="0" dirty="0" smtClean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Segoe UI" pitchFamily="34" charset="0"/>
              </a:defRPr>
            </a:lvl3pPr>
            <a:lvl4pPr>
              <a:defRPr lang="en-US" sz="1630" b="0" kern="1200" cap="none" spc="-41" baseline="0" dirty="0" smtClean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Segoe UI" pitchFamily="34" charset="0"/>
              </a:defRPr>
            </a:lvl4pPr>
            <a:lvl5pPr>
              <a:defRPr lang="en-US" sz="1630" b="0" kern="1200" cap="none" spc="-41" baseline="0" dirty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66845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AFE270-2905-981E-F53B-52E927A7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5" name="Graphic 2">
            <a:extLst>
              <a:ext uri="{FF2B5EF4-FFF2-40B4-BE49-F238E27FC236}">
                <a16:creationId xmlns:a16="http://schemas.microsoft.com/office/drawing/2014/main" id="{E5EE820F-E9E8-1EDA-DE3C-EE5F94DBC3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0" y="2667276"/>
            <a:ext cx="3365940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52B1DCF-1479-0D98-2E75-FC8C75B030DA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927D2F8-6041-A742-196B-02CC71D4B4EF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18780DB-85B7-7ACB-5E10-135443D69D09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AD9911F-CE88-3E76-AB06-A8EF73E783E6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D933645-2A2E-2A11-6FB6-7144C41EBA3E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2B19857-B022-9C50-3B75-76D57393B674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0258E8-5ACC-998D-FF28-86B9188CD14D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CF38FD1-2344-8801-A259-B96FFCAA9E88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E3C9592-C598-B93C-B685-EF6F3D4C5426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09C894C-806D-2061-E0CD-5A5C5CF9F862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D8EAF5-09AD-2C85-5423-3425CCA59219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1D48DC6-29F1-E101-22A6-2A4974A86073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4ED9001-40D4-230C-B4DF-5A682FCB9026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CE2672-803A-4CCD-D87E-E28B6D2FD4F1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</p:grp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15937AA8-573C-E1BD-0F91-257EDAB15A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910580"/>
      </p:ext>
    </p:extLst>
  </p:cSld>
  <p:clrMapOvr>
    <a:masterClrMapping/>
  </p:clrMapOvr>
  <p:transition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B02C67-5287-B116-D4FB-48E8E1DD3D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1" y="2305051"/>
            <a:ext cx="5577840" cy="122872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1" y="3962401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21C5D8C2-CDF3-E5A0-6D6B-7DAEA39821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17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72">
          <p15:clr>
            <a:srgbClr val="5ACBF0"/>
          </p15:clr>
        </p15:guide>
        <p15:guide id="2" orient="horz" pos="2546">
          <p15:clr>
            <a:srgbClr val="5ACBF0"/>
          </p15:clr>
        </p15:guide>
        <p15:guide id="3" pos="6267">
          <p15:clr>
            <a:srgbClr val="5ACBF0"/>
          </p15:clr>
        </p15:guide>
        <p15:guide id="4" orient="horz" pos="2203">
          <p15:clr>
            <a:srgbClr val="FBAE40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4"/>
            <a:ext cx="9144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1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1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72">
          <p15:clr>
            <a:srgbClr val="5ACBF0"/>
          </p15:clr>
        </p15:guide>
        <p15:guide id="2" orient="horz" pos="2546">
          <p15:clr>
            <a:srgbClr val="5ACBF0"/>
          </p15:clr>
        </p15:guide>
        <p15:guide id="3" pos="6255">
          <p15:clr>
            <a:srgbClr val="5ACBF0"/>
          </p15:clr>
        </p15:guide>
        <p15:guide id="4" orient="horz" pos="2203">
          <p15:clr>
            <a:srgbClr val="FBAE40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15808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191928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97">
          <p15:clr>
            <a:srgbClr val="5ACBF0"/>
          </p15:clr>
        </p15:guide>
        <p15:guide id="3" orient="horz" pos="294">
          <p15:clr>
            <a:srgbClr val="5ACBF0"/>
          </p15:clr>
        </p15:guide>
        <p15:guide id="5" orient="horz" pos="922">
          <p15:clr>
            <a:srgbClr val="5ACBF0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581270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85668" indent="0">
              <a:buNone/>
              <a:defRPr/>
            </a:lvl4pPr>
            <a:lvl5pPr marL="9142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18505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923">
          <p15:clr>
            <a:srgbClr val="5ACBF0"/>
          </p15:clr>
        </p15:guide>
        <p15:guide id="4" orient="horz" pos="1297">
          <p15:clr>
            <a:srgbClr val="5ACBF0"/>
          </p15:clr>
        </p15:guide>
      </p15:sldGuideLst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1" y="1435100"/>
            <a:ext cx="5211763" cy="1580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1580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497496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301">
          <p15:clr>
            <a:srgbClr val="5ACBF0"/>
          </p15:clr>
        </p15:guide>
        <p15:guide id="3" orient="horz" pos="922">
          <p15:clr>
            <a:srgbClr val="5ACBF0"/>
          </p15:clr>
        </p15:guide>
        <p15:guide id="4" pos="3733">
          <p15:clr>
            <a:srgbClr val="5ACBF0"/>
          </p15:clr>
        </p15:guide>
        <p15:guide id="5" pos="4105">
          <p15:clr>
            <a:srgbClr val="5ACBF0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2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07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297">
          <p15:clr>
            <a:srgbClr val="5ACBF0"/>
          </p15:clr>
        </p15:guide>
        <p15:guide id="3" orient="horz" pos="922">
          <p15:clr>
            <a:srgbClr val="5ACBF0"/>
          </p15:clr>
        </p15:guide>
        <p15:guide id="4" pos="3729">
          <p15:clr>
            <a:srgbClr val="5ACBF0"/>
          </p15:clr>
        </p15:guide>
        <p15:guide id="5" pos="4105">
          <p15:clr>
            <a:srgbClr val="5ACBF0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9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528147"/>
          </a:xfrm>
        </p:spPr>
        <p:txBody>
          <a:bodyPr wrap="square">
            <a:spAutoFit/>
          </a:bodyPr>
          <a:lstStyle>
            <a:lvl1pPr marL="171417" indent="-171417">
              <a:defRPr lang="en-US" sz="2400" dirty="0"/>
            </a:lvl1pPr>
            <a:lvl2pPr marL="342834" indent="-171417">
              <a:defRPr lang="en-US" dirty="0"/>
            </a:lvl2pPr>
            <a:lvl3pPr marL="514252" indent="-171417">
              <a:defRPr lang="en-US" dirty="0"/>
            </a:lvl3pPr>
            <a:lvl4pPr marL="666622" indent="-152371">
              <a:defRPr lang="en-US" dirty="0"/>
            </a:lvl4pPr>
            <a:lvl5pPr marL="793598" indent="-120627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9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528147"/>
          </a:xfrm>
        </p:spPr>
        <p:txBody>
          <a:bodyPr wrap="square">
            <a:spAutoFit/>
          </a:bodyPr>
          <a:lstStyle>
            <a:lvl1pPr marL="171417" indent="-171417">
              <a:defRPr lang="en-US" sz="2400" dirty="0"/>
            </a:lvl1pPr>
            <a:lvl2pPr marL="342834" indent="-171417">
              <a:defRPr lang="en-US" dirty="0"/>
            </a:lvl2pPr>
            <a:lvl3pPr marL="514252" indent="-171417">
              <a:defRPr lang="en-US" dirty="0"/>
            </a:lvl3pPr>
            <a:lvl4pPr marL="685668" indent="-136499">
              <a:defRPr lang="en-US" dirty="0"/>
            </a:lvl4pPr>
            <a:lvl5pPr marL="793598" indent="-120627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37819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337">
          <p15:clr>
            <a:srgbClr val="5ACBF0"/>
          </p15:clr>
        </p15:guide>
        <p15:guide id="4" pos="3729">
          <p15:clr>
            <a:srgbClr val="5ACBF0"/>
          </p15:clr>
        </p15:guide>
        <p15:guide id="5" pos="4105">
          <p15:clr>
            <a:srgbClr val="5ACBF0"/>
          </p15:clr>
        </p15:guide>
        <p15:guide id="7" orient="horz" pos="92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84805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9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4" y="2081213"/>
            <a:ext cx="5214937" cy="152779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9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2" y="2081213"/>
            <a:ext cx="5214937" cy="152779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27754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337">
          <p15:clr>
            <a:srgbClr val="5ACBF0"/>
          </p15:clr>
        </p15:guide>
        <p15:guide id="4" pos="3729">
          <p15:clr>
            <a:srgbClr val="5ACBF0"/>
          </p15:clr>
        </p15:guide>
        <p15:guide id="5" pos="4105">
          <p15:clr>
            <a:srgbClr val="5ACBF0"/>
          </p15:clr>
        </p15:guide>
        <p15:guide id="7" orient="horz" pos="923">
          <p15:clr>
            <a:srgbClr val="5ACBF0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6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6"/>
            <a:ext cx="3264408" cy="1760482"/>
          </a:xfrm>
        </p:spPr>
        <p:txBody>
          <a:bodyPr wrap="square">
            <a:spAutoFit/>
          </a:bodyPr>
          <a:lstStyle>
            <a:lvl1pPr marL="176180" indent="-176180">
              <a:defRPr lang="en-US" sz="2000" dirty="0"/>
            </a:lvl1pPr>
            <a:lvl2pPr marL="322201" indent="-150784">
              <a:defRPr lang="en-US" sz="1800" dirty="0"/>
            </a:lvl2pPr>
            <a:lvl3pPr marL="466636" indent="-138086">
              <a:defRPr lang="en-US" dirty="0"/>
            </a:lvl3pPr>
            <a:lvl4pPr marL="595199" indent="-128563">
              <a:defRPr lang="en-US" dirty="0"/>
            </a:lvl4pPr>
            <a:lvl5pPr marL="731698" indent="-12221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6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6"/>
            <a:ext cx="3264408" cy="1760482"/>
          </a:xfrm>
        </p:spPr>
        <p:txBody>
          <a:bodyPr wrap="square">
            <a:spAutoFit/>
          </a:bodyPr>
          <a:lstStyle>
            <a:lvl1pPr marL="176180" indent="-176180">
              <a:defRPr lang="en-US" sz="2000" dirty="0"/>
            </a:lvl1pPr>
            <a:lvl2pPr marL="398386" indent="-169830">
              <a:defRPr lang="en-US" sz="1800" dirty="0"/>
            </a:lvl2pPr>
            <a:lvl3pPr marL="555518" indent="-157133">
              <a:defRPr lang="en-US" dirty="0"/>
            </a:lvl3pPr>
            <a:lvl4pPr marL="685668" indent="-136499">
              <a:defRPr lang="en-US" dirty="0"/>
            </a:lvl4pPr>
            <a:lvl5pPr marL="799946" indent="-11110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6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6"/>
            <a:ext cx="3264408" cy="1760482"/>
          </a:xfrm>
        </p:spPr>
        <p:txBody>
          <a:bodyPr wrap="square">
            <a:spAutoFit/>
          </a:bodyPr>
          <a:lstStyle>
            <a:lvl1pPr marL="176180" indent="-176180">
              <a:defRPr lang="en-US" sz="2000" dirty="0"/>
            </a:lvl1pPr>
            <a:lvl2pPr marL="398386" indent="-169830">
              <a:defRPr lang="en-US" sz="1800" dirty="0"/>
            </a:lvl2pPr>
            <a:lvl3pPr marL="555518" indent="-157133">
              <a:defRPr lang="en-US" dirty="0"/>
            </a:lvl3pPr>
            <a:lvl4pPr marL="685668" indent="-136499">
              <a:defRPr lang="en-US" dirty="0"/>
            </a:lvl4pPr>
            <a:lvl5pPr marL="799946" indent="-11110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47790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36">
          <p15:clr>
            <a:srgbClr val="5ACBF0"/>
          </p15:clr>
        </p15:guide>
        <p15:guide id="4" orient="horz" pos="924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2479">
          <p15:clr>
            <a:srgbClr val="5ACBF0"/>
          </p15:clr>
        </p15:guide>
        <p15:guide id="7" pos="2867">
          <p15:clr>
            <a:srgbClr val="5ACBF0"/>
          </p15:clr>
        </p15:guide>
        <p15:guide id="8" pos="4969">
          <p15:clr>
            <a:srgbClr val="5ACBF0"/>
          </p15:clr>
        </p15:guide>
        <p15:guide id="9" pos="5356">
          <p15:clr>
            <a:srgbClr val="5ACBF0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6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6"/>
            <a:ext cx="2532063" cy="1698927"/>
          </a:xfrm>
        </p:spPr>
        <p:txBody>
          <a:bodyPr wrap="square">
            <a:spAutoFit/>
          </a:bodyPr>
          <a:lstStyle>
            <a:lvl1pPr marL="141261" indent="-141261">
              <a:defRPr lang="en-US" sz="1800" dirty="0"/>
            </a:lvl1pPr>
            <a:lvl2pPr marL="285695" indent="-125389">
              <a:defRPr lang="en-US" sz="1600" dirty="0"/>
            </a:lvl2pPr>
            <a:lvl3pPr marL="438066" indent="-133325">
              <a:defRPr lang="en-US" dirty="0"/>
            </a:lvl3pPr>
            <a:lvl4pPr marL="566629" indent="-114278">
              <a:defRPr lang="en-US" dirty="0"/>
            </a:lvl4pPr>
            <a:lvl5pPr marL="685668" indent="-109517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6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6" y="2276475"/>
            <a:ext cx="2532063" cy="1698927"/>
          </a:xfrm>
        </p:spPr>
        <p:txBody>
          <a:bodyPr wrap="square">
            <a:spAutoFit/>
          </a:bodyPr>
          <a:lstStyle>
            <a:lvl1pPr marL="141261" indent="-141261">
              <a:defRPr lang="en-US" sz="1800" dirty="0"/>
            </a:lvl1pPr>
            <a:lvl2pPr marL="285695" indent="-125389">
              <a:defRPr lang="en-US" sz="1600" dirty="0"/>
            </a:lvl2pPr>
            <a:lvl3pPr marL="438066" indent="-133325">
              <a:defRPr lang="en-US" dirty="0"/>
            </a:lvl3pPr>
            <a:lvl4pPr marL="566629" indent="-114278">
              <a:defRPr lang="en-US" dirty="0"/>
            </a:lvl4pPr>
            <a:lvl5pPr marL="685668" indent="-109517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9" y="1438276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9" y="2283116"/>
            <a:ext cx="2532063" cy="1698927"/>
          </a:xfrm>
        </p:spPr>
        <p:txBody>
          <a:bodyPr wrap="square">
            <a:spAutoFit/>
          </a:bodyPr>
          <a:lstStyle>
            <a:lvl1pPr marL="141261" indent="-141261">
              <a:defRPr lang="en-US" sz="1800" dirty="0"/>
            </a:lvl1pPr>
            <a:lvl2pPr marL="285695" indent="-125389">
              <a:defRPr lang="en-US" sz="1600" dirty="0"/>
            </a:lvl2pPr>
            <a:lvl3pPr marL="438066" indent="-133325">
              <a:defRPr lang="en-US" dirty="0"/>
            </a:lvl3pPr>
            <a:lvl4pPr marL="566629" indent="-114278">
              <a:defRPr lang="en-US" dirty="0"/>
            </a:lvl4pPr>
            <a:lvl5pPr marL="685668" indent="-109517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6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4" y="2276475"/>
            <a:ext cx="2532063" cy="1698927"/>
          </a:xfrm>
        </p:spPr>
        <p:txBody>
          <a:bodyPr wrap="square">
            <a:spAutoFit/>
          </a:bodyPr>
          <a:lstStyle>
            <a:lvl1pPr marL="141261" indent="-141261">
              <a:defRPr lang="en-US" sz="1800" dirty="0"/>
            </a:lvl1pPr>
            <a:lvl2pPr marL="285695" indent="-125389">
              <a:defRPr lang="en-US" sz="1600" dirty="0"/>
            </a:lvl2pPr>
            <a:lvl3pPr marL="438066" indent="-133325">
              <a:defRPr lang="en-US" dirty="0"/>
            </a:lvl3pPr>
            <a:lvl4pPr marL="566629" indent="-114278">
              <a:defRPr lang="en-US" dirty="0"/>
            </a:lvl4pPr>
            <a:lvl5pPr marL="685668" indent="-109517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6794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24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2002">
          <p15:clr>
            <a:srgbClr val="5ACBF0"/>
          </p15:clr>
        </p15:guide>
        <p15:guide id="7" pos="2193">
          <p15:clr>
            <a:srgbClr val="5ACBF0"/>
          </p15:clr>
        </p15:guide>
        <p15:guide id="8" pos="3821">
          <p15:clr>
            <a:srgbClr val="5ACBF0"/>
          </p15:clr>
        </p15:guide>
        <p15:guide id="9" pos="4013">
          <p15:clr>
            <a:srgbClr val="5ACBF0"/>
          </p15:clr>
        </p15:guide>
        <p15:guide id="10" pos="5641">
          <p15:clr>
            <a:srgbClr val="5ACBF0"/>
          </p15:clr>
        </p15:guide>
        <p15:guide id="11" pos="5831">
          <p15:clr>
            <a:srgbClr val="5ACBF0"/>
          </p15:clr>
        </p15:guide>
        <p15:guide id="12" orient="horz" pos="1465">
          <p15:clr>
            <a:srgbClr val="5ACBF0"/>
          </p15:clr>
        </p15:guide>
      </p15:sldGuideLst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6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6"/>
            <a:ext cx="1965960" cy="1452705"/>
          </a:xfrm>
        </p:spPr>
        <p:txBody>
          <a:bodyPr wrap="square">
            <a:spAutoFit/>
          </a:bodyPr>
          <a:lstStyle>
            <a:lvl1pPr marL="141261" indent="-141261">
              <a:defRPr lang="en-US" sz="1500" dirty="0"/>
            </a:lvl1pPr>
            <a:lvl2pPr marL="285695" indent="-125389">
              <a:defRPr lang="en-US" sz="1400" dirty="0"/>
            </a:lvl2pPr>
            <a:lvl3pPr marL="438066" indent="-133325">
              <a:defRPr lang="en-US" sz="1400" dirty="0"/>
            </a:lvl3pPr>
            <a:lvl4pPr marL="566629" indent="-114278">
              <a:defRPr lang="en-US" sz="1200" dirty="0"/>
            </a:lvl4pPr>
            <a:lvl5pPr marL="685668" indent="-109517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6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6"/>
            <a:ext cx="1965960" cy="1452705"/>
          </a:xfrm>
        </p:spPr>
        <p:txBody>
          <a:bodyPr wrap="square">
            <a:spAutoFit/>
          </a:bodyPr>
          <a:lstStyle>
            <a:lvl1pPr marL="141261" indent="-141261">
              <a:defRPr lang="en-US" sz="1500" dirty="0"/>
            </a:lvl1pPr>
            <a:lvl2pPr marL="285695" indent="-125389">
              <a:defRPr lang="en-US" sz="1400" dirty="0"/>
            </a:lvl2pPr>
            <a:lvl3pPr marL="438066" indent="-133325">
              <a:defRPr lang="en-US" sz="1400" dirty="0"/>
            </a:lvl3pPr>
            <a:lvl4pPr marL="566629" indent="-114278">
              <a:defRPr lang="en-US" sz="1200" dirty="0"/>
            </a:lvl4pPr>
            <a:lvl5pPr marL="685668" indent="-109517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6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6"/>
            <a:ext cx="1965960" cy="1452705"/>
          </a:xfrm>
        </p:spPr>
        <p:txBody>
          <a:bodyPr wrap="square">
            <a:spAutoFit/>
          </a:bodyPr>
          <a:lstStyle>
            <a:lvl1pPr marL="141261" indent="-141261">
              <a:defRPr lang="en-US" sz="1500" dirty="0"/>
            </a:lvl1pPr>
            <a:lvl2pPr marL="285695" indent="-125389">
              <a:defRPr lang="en-US" sz="1400" dirty="0"/>
            </a:lvl2pPr>
            <a:lvl3pPr marL="438066" indent="-133325">
              <a:defRPr lang="en-US" sz="1400" dirty="0"/>
            </a:lvl3pPr>
            <a:lvl4pPr marL="566629" indent="-114278">
              <a:defRPr lang="en-US" sz="1200" dirty="0"/>
            </a:lvl4pPr>
            <a:lvl5pPr marL="685668" indent="-109517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6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6"/>
            <a:ext cx="1965960" cy="1452705"/>
          </a:xfrm>
        </p:spPr>
        <p:txBody>
          <a:bodyPr wrap="square">
            <a:spAutoFit/>
          </a:bodyPr>
          <a:lstStyle>
            <a:lvl1pPr marL="141261" indent="-141261">
              <a:defRPr lang="en-US" sz="1500" dirty="0"/>
            </a:lvl1pPr>
            <a:lvl2pPr marL="285695" indent="-125389">
              <a:defRPr lang="en-US" sz="1400" dirty="0"/>
            </a:lvl2pPr>
            <a:lvl3pPr marL="438066" indent="-133325">
              <a:defRPr lang="en-US" sz="1400" dirty="0"/>
            </a:lvl3pPr>
            <a:lvl4pPr marL="566629" indent="-114278">
              <a:defRPr lang="en-US" sz="1200" dirty="0"/>
            </a:lvl4pPr>
            <a:lvl5pPr marL="685668" indent="-109517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6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6"/>
            <a:ext cx="1965960" cy="1452705"/>
          </a:xfrm>
        </p:spPr>
        <p:txBody>
          <a:bodyPr wrap="square">
            <a:spAutoFit/>
          </a:bodyPr>
          <a:lstStyle>
            <a:lvl1pPr marL="141261" indent="-141261">
              <a:defRPr lang="en-US" sz="1500" dirty="0"/>
            </a:lvl1pPr>
            <a:lvl2pPr marL="285695" indent="-125389">
              <a:defRPr lang="en-US" sz="1400" dirty="0"/>
            </a:lvl2pPr>
            <a:lvl3pPr marL="438066" indent="-133325">
              <a:defRPr lang="en-US" sz="1400" dirty="0"/>
            </a:lvl3pPr>
            <a:lvl4pPr marL="566629" indent="-114278">
              <a:defRPr lang="en-US" sz="1200" dirty="0"/>
            </a:lvl4pPr>
            <a:lvl5pPr marL="685668" indent="-109517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01210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24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1642">
          <p15:clr>
            <a:srgbClr val="5ACBF0"/>
          </p15:clr>
        </p15:guide>
        <p15:guide id="7" pos="1831">
          <p15:clr>
            <a:srgbClr val="5ACBF0"/>
          </p15:clr>
        </p15:guide>
        <p15:guide id="8" pos="3096">
          <p15:clr>
            <a:srgbClr val="5ACBF0"/>
          </p15:clr>
        </p15:guide>
        <p15:guide id="9" pos="3286">
          <p15:clr>
            <a:srgbClr val="5ACBF0"/>
          </p15:clr>
        </p15:guide>
        <p15:guide id="10" pos="4550">
          <p15:clr>
            <a:srgbClr val="5ACBF0"/>
          </p15:clr>
        </p15:guide>
        <p15:guide id="11" pos="6008">
          <p15:clr>
            <a:srgbClr val="5ACBF0"/>
          </p15:clr>
        </p15:guide>
        <p15:guide id="12" orient="horz" pos="1465">
          <p15:clr>
            <a:srgbClr val="5ACBF0"/>
          </p15:clr>
        </p15:guide>
        <p15:guide id="13" pos="4739">
          <p15:clr>
            <a:srgbClr val="5ACBF0"/>
          </p15:clr>
        </p15:guide>
        <p15:guide id="14" pos="6194">
          <p15:clr>
            <a:srgbClr val="5ACBF0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858998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18">
          <p15:clr>
            <a:srgbClr val="A4A3A4"/>
          </p15:clr>
        </p15:guide>
        <p15:guide id="15" pos="3405">
          <p15:clr>
            <a:srgbClr val="A4A3A4"/>
          </p15:clr>
        </p15:guide>
        <p15:guide id="16" pos="3824">
          <p15:clr>
            <a:srgbClr val="A4A3A4"/>
          </p15:clr>
        </p15:guide>
        <p15:guide id="17" pos="4011">
          <p15:clr>
            <a:srgbClr val="A4A3A4"/>
          </p15:clr>
        </p15:guide>
        <p15:guide id="18" pos="4430">
          <p15:clr>
            <a:srgbClr val="A4A3A4"/>
          </p15:clr>
        </p15:guide>
        <p15:guide id="19" pos="4617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28" orient="horz" pos="923">
          <p15:clr>
            <a:srgbClr val="5ACBF0"/>
          </p15:clr>
        </p15:guide>
        <p15:guide id="29" orient="horz" pos="1296">
          <p15:clr>
            <a:srgbClr val="5ACBF0"/>
          </p15:clr>
        </p15:guide>
        <p15:guide id="30" orient="horz" pos="294">
          <p15:clr>
            <a:srgbClr val="5ACBF0"/>
          </p15:clr>
        </p15:guide>
      </p15:sldGuideLst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5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0606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18">
          <p15:clr>
            <a:srgbClr val="A4A3A4"/>
          </p15:clr>
        </p15:guide>
        <p15:guide id="16" pos="3824">
          <p15:clr>
            <a:srgbClr val="A4A3A4"/>
          </p15:clr>
        </p15:guide>
        <p15:guide id="17" pos="4011">
          <p15:clr>
            <a:srgbClr val="A4A3A4"/>
          </p15:clr>
        </p15:guide>
        <p15:guide id="18" pos="4430">
          <p15:clr>
            <a:srgbClr val="A4A3A4"/>
          </p15:clr>
        </p15:guide>
        <p15:guide id="19" pos="4617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30" orient="horz" pos="294">
          <p15:clr>
            <a:srgbClr val="5ACBF0"/>
          </p15:clr>
        </p15:guide>
        <p15:guide id="32" orient="horz" pos="2203">
          <p15:clr>
            <a:srgbClr val="5ACBF0"/>
          </p15:clr>
        </p15:guide>
        <p15:guide id="33" pos="3036">
          <p15:clr>
            <a:srgbClr val="5ACBF0"/>
          </p15:clr>
        </p15:guide>
        <p15:guide id="34" pos="3403">
          <p15:clr>
            <a:srgbClr val="5ACBF0"/>
          </p15:clr>
        </p15:guide>
      </p15:sldGuideLst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29051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18">
          <p15:clr>
            <a:srgbClr val="A4A3A4"/>
          </p15:clr>
        </p15:guide>
        <p15:guide id="15" pos="3419">
          <p15:clr>
            <a:srgbClr val="A4A3A4"/>
          </p15:clr>
        </p15:guide>
        <p15:guide id="16" pos="3824">
          <p15:clr>
            <a:srgbClr val="A4A3A4"/>
          </p15:clr>
        </p15:guide>
        <p15:guide id="17" pos="4011">
          <p15:clr>
            <a:srgbClr val="A4A3A4"/>
          </p15:clr>
        </p15:guide>
        <p15:guide id="18" pos="4430">
          <p15:clr>
            <a:srgbClr val="A4A3A4"/>
          </p15:clr>
        </p15:guide>
        <p15:guide id="19" pos="4617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28" orient="horz" pos="923">
          <p15:clr>
            <a:srgbClr val="5ACBF0"/>
          </p15:clr>
        </p15:guide>
        <p15:guide id="29" orient="horz" pos="1296">
          <p15:clr>
            <a:srgbClr val="5ACBF0"/>
          </p15:clr>
        </p15:guide>
        <p15:guide id="30" orient="horz" pos="294">
          <p15:clr>
            <a:srgbClr val="5ACBF0"/>
          </p15:clr>
        </p15:guide>
        <p15:guide id="31" pos="3917">
          <p15:clr>
            <a:srgbClr val="5ACBF0"/>
          </p15:clr>
        </p15:guide>
      </p15:sldGuideLst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038004"/>
            <a:ext cx="4158362" cy="1086195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38554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61861" indent="0">
              <a:buNone/>
              <a:defRPr/>
            </a:lvl4pPr>
            <a:lvl5pPr marL="85549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771383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427">
          <p15:clr>
            <a:srgbClr val="5ACBF0"/>
          </p15:clr>
        </p15:guide>
        <p15:guide id="7" orient="horz" pos="2007">
          <p15:clr>
            <a:srgbClr val="5ACBF0"/>
          </p15:clr>
        </p15:guide>
        <p15:guide id="8" orient="horz" pos="2270">
          <p15:clr>
            <a:srgbClr val="5ACBF0"/>
          </p15:clr>
        </p15:guide>
        <p15:guide id="10" pos="3804">
          <p15:clr>
            <a:srgbClr val="C35EA4"/>
          </p15:clr>
        </p15:guide>
        <p15:guide id="11" pos="3053">
          <p15:clr>
            <a:srgbClr val="5ACBF0"/>
          </p15:clr>
        </p15:guide>
        <p15:guide id="12" pos="3614">
          <p15:clr>
            <a:srgbClr val="A4A3A4"/>
          </p15:clr>
        </p15:guide>
      </p15:sldGuideLst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84316"/>
            <a:ext cx="4159950" cy="1086195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84251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427">
          <p15:clr>
            <a:srgbClr val="5ACBF0"/>
          </p15:clr>
        </p15:guide>
        <p15:guide id="5" orient="horz" pos="2203">
          <p15:clr>
            <a:srgbClr val="5ACBF0"/>
          </p15:clr>
        </p15:guide>
        <p15:guide id="6" pos="3051">
          <p15:clr>
            <a:srgbClr val="5ACBF0"/>
          </p15:clr>
        </p15:guide>
        <p15:guide id="7" pos="3803">
          <p15:clr>
            <a:srgbClr val="C35EA4"/>
          </p15:clr>
        </p15:guide>
        <p15:guide id="8" pos="3615">
          <p15:clr>
            <a:srgbClr val="A4A3A4"/>
          </p15:clr>
        </p15:guide>
      </p15:sldGuideLst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979738"/>
            <a:ext cx="4163125" cy="861774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841728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427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pos="3806">
          <p15:clr>
            <a:srgbClr val="C35EA4"/>
          </p15:clr>
        </p15:guide>
        <p15:guide id="5" pos="3053">
          <p15:clr>
            <a:srgbClr val="5ACBF0"/>
          </p15:clr>
        </p15:guide>
        <p15:guide id="6" pos="3618">
          <p15:clr>
            <a:srgbClr val="A4A3A4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54328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594936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50">
          <p15:clr>
            <a:srgbClr val="5ACBF0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2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96388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648">
          <p15:clr>
            <a:srgbClr val="5ACBF0"/>
          </p15:clr>
        </p15:guide>
        <p15:guide id="8" orient="horz" pos="2203">
          <p15:clr>
            <a:srgbClr val="5ACBF0"/>
          </p15:clr>
        </p15:guide>
      </p15:sldGuideLst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836855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87">
          <p15:clr>
            <a:srgbClr val="5ACBF0"/>
          </p15:clr>
        </p15:guide>
        <p15:guide id="8" orient="horz" pos="2203">
          <p15:clr>
            <a:srgbClr val="5ACBF0"/>
          </p15:clr>
        </p15:guide>
      </p15:sldGuideLst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441578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1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556" lvl="0" indent="-228556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660585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937">
          <p15:clr>
            <a:srgbClr val="5ACBF0"/>
          </p15:clr>
        </p15:guide>
        <p15:guide id="6" orient="horz" pos="3672">
          <p15:clr>
            <a:srgbClr val="5ACBF0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1737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556" lvl="0" indent="-228556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523700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69">
          <p15:clr>
            <a:srgbClr val="5ACBF0"/>
          </p15:clr>
        </p15:guide>
        <p15:guide id="6" orient="horz" pos="734">
          <p15:clr>
            <a:srgbClr val="5ACBF0"/>
          </p15:clr>
        </p15:guide>
      </p15:sldGuideLst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430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556" lvl="0" indent="-228556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556" lvl="0" indent="-228556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882479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655">
          <p15:clr>
            <a:srgbClr val="5ACBF0"/>
          </p15:clr>
        </p15:guide>
        <p15:guide id="4" orient="horz" pos="1301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3824">
          <p15:clr>
            <a:srgbClr val="5ACBF0"/>
          </p15:clr>
        </p15:guide>
        <p15:guide id="7" pos="4010">
          <p15:clr>
            <a:srgbClr val="5ACBF0"/>
          </p15:clr>
        </p15:guide>
        <p15:guide id="8" orient="horz" pos="3533">
          <p15:clr>
            <a:srgbClr val="5ACBF0"/>
          </p15:clr>
        </p15:guide>
      </p15:sldGuideLst>
    </p:ext>
  </p:extLs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430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4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3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1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2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371962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655">
          <p15:clr>
            <a:srgbClr val="5ACBF0"/>
          </p15:clr>
        </p15:guide>
        <p15:guide id="4" orient="horz" pos="1301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2608">
          <p15:clr>
            <a:srgbClr val="5ACBF0"/>
          </p15:clr>
        </p15:guide>
        <p15:guide id="7" pos="2799">
          <p15:clr>
            <a:srgbClr val="5ACBF0"/>
          </p15:clr>
        </p15:guide>
        <p15:guide id="8" pos="5035">
          <p15:clr>
            <a:srgbClr val="5ACBF0"/>
          </p15:clr>
        </p15:guide>
        <p15:guide id="9" pos="5226">
          <p15:clr>
            <a:srgbClr val="5ACBF0"/>
          </p15:clr>
        </p15:guide>
        <p15:guide id="10" orient="horz" pos="3534">
          <p15:clr>
            <a:srgbClr val="5ACBF0"/>
          </p15:clr>
        </p15:guide>
      </p15:sldGuideLst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430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1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1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1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1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01108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053">
          <p15:clr>
            <a:srgbClr val="5ACBF0"/>
          </p15:clr>
        </p15:guide>
        <p15:guide id="4" orient="horz" pos="1301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2002">
          <p15:clr>
            <a:srgbClr val="5ACBF0"/>
          </p15:clr>
        </p15:guide>
        <p15:guide id="7" pos="2193">
          <p15:clr>
            <a:srgbClr val="5ACBF0"/>
          </p15:clr>
        </p15:guide>
        <p15:guide id="8" pos="3821">
          <p15:clr>
            <a:srgbClr val="5ACBF0"/>
          </p15:clr>
        </p15:guide>
        <p15:guide id="9" pos="4013">
          <p15:clr>
            <a:srgbClr val="5ACBF0"/>
          </p15:clr>
        </p15:guide>
        <p15:guide id="10" pos="5641">
          <p15:clr>
            <a:srgbClr val="5ACBF0"/>
          </p15:clr>
        </p15:guide>
        <p15:guide id="11" pos="5831">
          <p15:clr>
            <a:srgbClr val="5ACBF0"/>
          </p15:clr>
        </p15:guide>
        <p15:guide id="12" orient="horz" pos="2927">
          <p15:clr>
            <a:srgbClr val="5ACBF0"/>
          </p15:clr>
        </p15:guide>
      </p15:sldGuideLst>
    </p:ext>
  </p:extLs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2023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1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9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87687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1469">
          <p15:clr>
            <a:srgbClr val="5ACBF0"/>
          </p15:clr>
        </p15:guide>
        <p15:guide id="4" orient="horz" pos="3273">
          <p15:clr>
            <a:srgbClr val="5ACBF0"/>
          </p15:clr>
        </p15:guide>
        <p15:guide id="5" pos="3903">
          <p15:clr>
            <a:srgbClr val="5ACBF0"/>
          </p15:clr>
        </p15:guide>
        <p15:guide id="6" pos="3936">
          <p15:clr>
            <a:srgbClr val="5ACBF0"/>
          </p15:clr>
        </p15:guide>
        <p15:guide id="11" pos="1948">
          <p15:clr>
            <a:srgbClr val="5ACBF0"/>
          </p15:clr>
        </p15:guide>
        <p15:guide id="12" pos="5886">
          <p15:clr>
            <a:srgbClr val="5ACBF0"/>
          </p15:clr>
        </p15:guide>
        <p15:guide id="13" orient="horz" pos="3427">
          <p15:clr>
            <a:srgbClr val="5ACBF0"/>
          </p15:clr>
        </p15:guide>
        <p15:guide id="14" orient="horz">
          <p15:clr>
            <a:srgbClr val="5ACBF0"/>
          </p15:clr>
        </p15:guide>
        <p15:guide id="15" pos="3520">
          <p15:clr>
            <a:srgbClr val="5ACBF0"/>
          </p15:clr>
        </p15:guide>
        <p15:guide id="16" pos="4314">
          <p15:clr>
            <a:srgbClr val="5ACBF0"/>
          </p15:clr>
        </p15:guide>
      </p15:sldGuideLst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2022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4800601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10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137813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1469">
          <p15:clr>
            <a:srgbClr val="5ACBF0"/>
          </p15:clr>
        </p15:guide>
        <p15:guide id="3" orient="horz" pos="2937">
          <p15:clr>
            <a:srgbClr val="5ACBF0"/>
          </p15:clr>
        </p15:guide>
        <p15:guide id="4" orient="horz" pos="3084">
          <p15:clr>
            <a:srgbClr val="5ACBF0"/>
          </p15:clr>
        </p15:guide>
        <p15:guide id="5" pos="2585">
          <p15:clr>
            <a:srgbClr val="5ACBF0"/>
          </p15:clr>
        </p15:guide>
        <p15:guide id="6" pos="2625">
          <p15:clr>
            <a:srgbClr val="5ACBF0"/>
          </p15:clr>
        </p15:guide>
        <p15:guide id="8" pos="5211">
          <p15:clr>
            <a:srgbClr val="5ACBF0"/>
          </p15:clr>
        </p15:guide>
        <p15:guide id="9" pos="5248">
          <p15:clr>
            <a:srgbClr val="5ACBF0"/>
          </p15:clr>
        </p15:guide>
        <p15:guide id="11" pos="1291">
          <p15:clr>
            <a:srgbClr val="5ACBF0"/>
          </p15:clr>
        </p15:guide>
        <p15:guide id="12" pos="3917">
          <p15:clr>
            <a:srgbClr val="5ACBF0"/>
          </p15:clr>
        </p15:guide>
        <p15:guide id="13" pos="6543">
          <p15:clr>
            <a:srgbClr val="5ACBF0"/>
          </p15:clr>
        </p15:guide>
        <p15:guide id="14" orient="horz" pos="1095">
          <p15:clr>
            <a:srgbClr val="5ACBF0"/>
          </p15:clr>
        </p15:guide>
        <p15:guide id="15" pos="2211">
          <p15:clr>
            <a:srgbClr val="5ACBF0"/>
          </p15:clr>
        </p15:guide>
        <p15:guide id="16" pos="3003">
          <p15:clr>
            <a:srgbClr val="5ACBF0"/>
          </p15:clr>
        </p15:guide>
        <p15:guide id="17" pos="4833">
          <p15:clr>
            <a:srgbClr val="5ACBF0"/>
          </p15:clr>
        </p15:guide>
        <p15:guide id="18" pos="5625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22900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2023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4800601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3" y="4799410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7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699012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1469">
          <p15:clr>
            <a:srgbClr val="5ACBF0"/>
          </p15:clr>
        </p15:guide>
        <p15:guide id="3" orient="horz" pos="2937">
          <p15:clr>
            <a:srgbClr val="5ACBF0"/>
          </p15:clr>
        </p15:guide>
        <p15:guide id="4" orient="horz" pos="3084">
          <p15:clr>
            <a:srgbClr val="5ACBF0"/>
          </p15:clr>
        </p15:guide>
        <p15:guide id="5" pos="1928">
          <p15:clr>
            <a:srgbClr val="5ACBF0"/>
          </p15:clr>
        </p15:guide>
        <p15:guide id="6" pos="1969">
          <p15:clr>
            <a:srgbClr val="5ACBF0"/>
          </p15:clr>
        </p15:guide>
        <p15:guide id="7" pos="5864">
          <p15:clr>
            <a:srgbClr val="5ACBF0"/>
          </p15:clr>
        </p15:guide>
        <p15:guide id="8" pos="3897">
          <p15:clr>
            <a:srgbClr val="5ACBF0"/>
          </p15:clr>
        </p15:guide>
        <p15:guide id="9" pos="3937">
          <p15:clr>
            <a:srgbClr val="5ACBF0"/>
          </p15:clr>
        </p15:guide>
        <p15:guide id="10" pos="5905">
          <p15:clr>
            <a:srgbClr val="5ACBF0"/>
          </p15:clr>
        </p15:guide>
        <p15:guide id="11" pos="963">
          <p15:clr>
            <a:srgbClr val="5ACBF0"/>
          </p15:clr>
        </p15:guide>
        <p15:guide id="12" pos="2934">
          <p15:clr>
            <a:srgbClr val="5ACBF0"/>
          </p15:clr>
        </p15:guide>
        <p15:guide id="13" pos="4903">
          <p15:clr>
            <a:srgbClr val="5ACBF0"/>
          </p15:clr>
        </p15:guide>
        <p15:guide id="14" pos="6871">
          <p15:clr>
            <a:srgbClr val="5ACBF0"/>
          </p15:clr>
        </p15:guide>
        <p15:guide id="15" orient="horz">
          <p15:clr>
            <a:srgbClr val="5ACBF0"/>
          </p15:clr>
        </p15:guide>
        <p15:guide id="16" pos="1555">
          <p15:clr>
            <a:srgbClr val="5ACBF0"/>
          </p15:clr>
        </p15:guide>
        <p15:guide id="17" pos="2344">
          <p15:clr>
            <a:srgbClr val="5ACBF0"/>
          </p15:clr>
        </p15:guide>
        <p15:guide id="18" pos="3519">
          <p15:clr>
            <a:srgbClr val="5ACBF0"/>
          </p15:clr>
        </p15:guide>
        <p15:guide id="19" pos="4315">
          <p15:clr>
            <a:srgbClr val="5ACBF0"/>
          </p15:clr>
        </p15:guide>
        <p15:guide id="20" pos="5488">
          <p15:clr>
            <a:srgbClr val="5ACBF0"/>
          </p15:clr>
        </p15:guide>
        <p15:guide id="21" pos="6279">
          <p15:clr>
            <a:srgbClr val="5ACBF0"/>
          </p15:clr>
        </p15:guide>
      </p15:sldGuideLst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2023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1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10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1" y="4799409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5" y="4799409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460806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1469">
          <p15:clr>
            <a:srgbClr val="5ACBF0"/>
          </p15:clr>
        </p15:guide>
        <p15:guide id="3" orient="horz" pos="2937">
          <p15:clr>
            <a:srgbClr val="5ACBF0"/>
          </p15:clr>
        </p15:guide>
        <p15:guide id="4" orient="horz" pos="3084">
          <p15:clr>
            <a:srgbClr val="5ACBF0"/>
          </p15:clr>
        </p15:guide>
        <p15:guide id="8" pos="4724">
          <p15:clr>
            <a:srgbClr val="5ACBF0"/>
          </p15:clr>
        </p15:guide>
        <p15:guide id="9" pos="4685">
          <p15:clr>
            <a:srgbClr val="5ACBF0"/>
          </p15:clr>
        </p15:guide>
        <p15:guide id="10" pos="6257">
          <p15:clr>
            <a:srgbClr val="5ACBF0"/>
          </p15:clr>
        </p15:guide>
        <p15:guide id="11" pos="1350">
          <p15:clr>
            <a:srgbClr val="5ACBF0"/>
          </p15:clr>
        </p15:guide>
        <p15:guide id="12" pos="2922">
          <p15:clr>
            <a:srgbClr val="5ACBF0"/>
          </p15:clr>
        </p15:guide>
        <p15:guide id="13" pos="4912">
          <p15:clr>
            <a:srgbClr val="5ACBF0"/>
          </p15:clr>
        </p15:guide>
        <p15:guide id="14" pos="6489">
          <p15:clr>
            <a:srgbClr val="5ACBF0"/>
          </p15:clr>
        </p15:guide>
        <p15:guide id="15" orient="horz">
          <p15:clr>
            <a:srgbClr val="5ACBF0"/>
          </p15:clr>
        </p15:guide>
        <p15:guide id="16" pos="1762">
          <p15:clr>
            <a:srgbClr val="5ACBF0"/>
          </p15:clr>
        </p15:guide>
        <p15:guide id="17" pos="2340">
          <p15:clr>
            <a:srgbClr val="5ACBF0"/>
          </p15:clr>
        </p15:guide>
        <p15:guide id="18" pos="3339">
          <p15:clr>
            <a:srgbClr val="5ACBF0"/>
          </p15:clr>
        </p15:guide>
        <p15:guide id="19" pos="4499">
          <p15:clr>
            <a:srgbClr val="5ACBF0"/>
          </p15:clr>
        </p15:guide>
        <p15:guide id="21" pos="6303">
          <p15:clr>
            <a:srgbClr val="5ACBF0"/>
          </p15:clr>
        </p15:guide>
        <p15:guide id="22" pos="1531">
          <p15:clr>
            <a:srgbClr val="5ACBF0"/>
          </p15:clr>
        </p15:guide>
        <p15:guide id="23" pos="1574">
          <p15:clr>
            <a:srgbClr val="5ACBF0"/>
          </p15:clr>
        </p15:guide>
        <p15:guide id="24" pos="3110">
          <p15:clr>
            <a:srgbClr val="5ACBF0"/>
          </p15:clr>
        </p15:guide>
        <p15:guide id="25" pos="3150">
          <p15:clr>
            <a:srgbClr val="5ACBF0"/>
          </p15:clr>
        </p15:guide>
        <p15:guide id="26" pos="6073">
          <p15:clr>
            <a:srgbClr val="5ACBF0"/>
          </p15:clr>
        </p15:guide>
        <p15:guide id="27" pos="3917">
          <p15:clr>
            <a:srgbClr val="5ACBF0"/>
          </p15:clr>
        </p15:guide>
        <p15:guide id="28" pos="5494">
          <p15:clr>
            <a:srgbClr val="5ACBF0"/>
          </p15:clr>
        </p15:guide>
        <p15:guide id="29" pos="768">
          <p15:clr>
            <a:srgbClr val="5ACBF0"/>
          </p15:clr>
        </p15:guide>
        <p15:guide id="30" pos="7066">
          <p15:clr>
            <a:srgbClr val="5ACBF0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5197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4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4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650869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3084">
          <p15:clr>
            <a:srgbClr val="5ACBF0"/>
          </p15:clr>
        </p15:guide>
        <p15:guide id="3" pos="3917">
          <p15:clr>
            <a:srgbClr val="5ACBF0"/>
          </p15:clr>
        </p15:guide>
        <p15:guide id="4" pos="1309">
          <p15:clr>
            <a:srgbClr val="5ACBF0"/>
          </p15:clr>
        </p15:guide>
        <p15:guide id="5" pos="5780">
          <p15:clr>
            <a:srgbClr val="5ACBF0"/>
          </p15:clr>
        </p15:guide>
        <p15:guide id="6" pos="2796">
          <p15:clr>
            <a:srgbClr val="5ACBF0"/>
          </p15:clr>
        </p15:guide>
        <p15:guide id="7" pos="2052">
          <p15:clr>
            <a:srgbClr val="5ACBF0"/>
          </p15:clr>
        </p15:guide>
        <p15:guide id="8" pos="3171">
          <p15:clr>
            <a:srgbClr val="5ACBF0"/>
          </p15:clr>
        </p15:guide>
        <p15:guide id="9" pos="4662">
          <p15:clr>
            <a:srgbClr val="5ACBF0"/>
          </p15:clr>
        </p15:guide>
        <p15:guide id="11" pos="6525">
          <p15:clr>
            <a:srgbClr val="5ACBF0"/>
          </p15:clr>
        </p15:guide>
        <p15:guide id="12" orient="horz" pos="1469">
          <p15:clr>
            <a:srgbClr val="5ACBF0"/>
          </p15:clr>
        </p15:guide>
        <p15:guide id="13" pos="5037">
          <p15:clr>
            <a:srgbClr val="5ACBF0"/>
          </p15:clr>
        </p15:guide>
        <p15:guide id="14" orient="horz" pos="2952">
          <p15:clr>
            <a:srgbClr val="5ACBF0"/>
          </p15:clr>
        </p15:guide>
      </p15:sldGuideLst>
    </p:ext>
  </p:extLs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9242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1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1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1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1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510877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3084">
          <p15:clr>
            <a:srgbClr val="5ACBF0"/>
          </p15:clr>
        </p15:guide>
        <p15:guide id="3" pos="4106">
          <p15:clr>
            <a:srgbClr val="5ACBF0"/>
          </p15:clr>
        </p15:guide>
        <p15:guide id="5" pos="5971">
          <p15:clr>
            <a:srgbClr val="5ACBF0"/>
          </p15:clr>
        </p15:guide>
        <p15:guide id="7" pos="3727">
          <p15:clr>
            <a:srgbClr val="5ACBF0"/>
          </p15:clr>
        </p15:guide>
        <p15:guide id="8" pos="2239">
          <p15:clr>
            <a:srgbClr val="5ACBF0"/>
          </p15:clr>
        </p15:guide>
        <p15:guide id="10" pos="2985">
          <p15:clr>
            <a:srgbClr val="5ACBF0"/>
          </p15:clr>
        </p15:guide>
        <p15:guide id="11" pos="4851">
          <p15:clr>
            <a:srgbClr val="5ACBF0"/>
          </p15:clr>
        </p15:guide>
        <p15:guide id="12" pos="6713">
          <p15:clr>
            <a:srgbClr val="5ACBF0"/>
          </p15:clr>
        </p15:guide>
        <p15:guide id="13" pos="1119">
          <p15:clr>
            <a:srgbClr val="5ACBF0"/>
          </p15:clr>
        </p15:guide>
        <p15:guide id="14" orient="horz" pos="1469">
          <p15:clr>
            <a:srgbClr val="5ACBF0"/>
          </p15:clr>
        </p15:guide>
        <p15:guide id="15" pos="1863">
          <p15:clr>
            <a:srgbClr val="5ACBF0"/>
          </p15:clr>
        </p15:guide>
        <p15:guide id="18" pos="5593">
          <p15:clr>
            <a:srgbClr val="5ACBF0"/>
          </p15:clr>
        </p15:guide>
        <p15:guide id="19" orient="horz" pos="2956">
          <p15:clr>
            <a:srgbClr val="5ACBF0"/>
          </p15:clr>
        </p15:guide>
      </p15:sldGuideLst>
    </p:ext>
  </p:extLs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9242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142108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2717">
          <p15:clr>
            <a:srgbClr val="5ACBF0"/>
          </p15:clr>
        </p15:guide>
        <p15:guide id="3" pos="6341">
          <p15:clr>
            <a:srgbClr val="5ACBF0"/>
          </p15:clr>
        </p15:guide>
        <p15:guide id="5" pos="5967">
          <p15:clr>
            <a:srgbClr val="5ACBF0"/>
          </p15:clr>
        </p15:guide>
        <p15:guide id="7" pos="4480">
          <p15:clr>
            <a:srgbClr val="5ACBF0"/>
          </p15:clr>
        </p15:guide>
        <p15:guide id="8" pos="3358">
          <p15:clr>
            <a:srgbClr val="5ACBF0"/>
          </p15:clr>
        </p15:guide>
        <p15:guide id="10" pos="2985">
          <p15:clr>
            <a:srgbClr val="5ACBF0"/>
          </p15:clr>
        </p15:guide>
        <p15:guide id="11" pos="4849">
          <p15:clr>
            <a:srgbClr val="5ACBF0"/>
          </p15:clr>
        </p15:guide>
        <p15:guide id="13" pos="1493">
          <p15:clr>
            <a:srgbClr val="5ACBF0"/>
          </p15:clr>
        </p15:guide>
        <p15:guide id="14" orient="horz" pos="1469">
          <p15:clr>
            <a:srgbClr val="5ACBF0"/>
          </p15:clr>
        </p15:guide>
        <p15:guide id="15" pos="1867">
          <p15:clr>
            <a:srgbClr val="5ACBF0"/>
          </p15:clr>
        </p15:guide>
        <p15:guide id="16" orient="horz" pos="2583">
          <p15:clr>
            <a:srgbClr val="5ACBF0"/>
          </p15:clr>
        </p15:guide>
      </p15:sldGuideLst>
    </p:ext>
  </p:extLs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7" y="2309813"/>
            <a:ext cx="3182027" cy="543097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3"/>
            <a:ext cx="7253288" cy="422423"/>
          </a:xfrm>
        </p:spPr>
        <p:txBody>
          <a:bodyPr anchor="t"/>
          <a:lstStyle>
            <a:lvl1pPr marL="231730" indent="-231730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4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4409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99">
          <p15:clr>
            <a:srgbClr val="5ACBF0"/>
          </p15:clr>
        </p15:guide>
        <p15:guide id="29" orient="horz" pos="1297">
          <p15:clr>
            <a:srgbClr val="5ACBF0"/>
          </p15:clr>
        </p15:guide>
        <p15:guide id="30" pos="2424">
          <p15:clr>
            <a:srgbClr val="5ACBF0"/>
          </p15:clr>
        </p15:guide>
        <p15:guide id="32" orient="horz" pos="1484">
          <p15:clr>
            <a:srgbClr val="5ACBF0"/>
          </p15:clr>
        </p15:guide>
      </p15:sldGuideLst>
    </p:ext>
  </p:extLs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3155864"/>
            <a:ext cx="3182027" cy="543097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3216202"/>
            <a:ext cx="6667500" cy="422423"/>
          </a:xfrm>
        </p:spPr>
        <p:txBody>
          <a:bodyPr anchor="ctr"/>
          <a:lstStyle>
            <a:lvl1pPr marL="231730" indent="-231730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893539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99">
          <p15:clr>
            <a:srgbClr val="5ACBF0"/>
          </p15:clr>
        </p15:guide>
        <p15:guide id="29" orient="horz" pos="2203">
          <p15:clr>
            <a:srgbClr val="5ACBF0"/>
          </p15:clr>
        </p15:guide>
        <p15:guide id="30" pos="2424">
          <p15:clr>
            <a:srgbClr val="5ACBF0"/>
          </p15:clr>
        </p15:guide>
        <p15:guide id="31" pos="3175">
          <p15:clr>
            <a:srgbClr val="5ACBF0"/>
          </p15:clr>
        </p15:guide>
      </p15:sldGuideLst>
    </p:ext>
  </p:extLs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6" indent="0">
              <a:buNone/>
              <a:tabLst>
                <a:tab pos="344422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5" indent="0">
              <a:buNone/>
              <a:tabLst>
                <a:tab pos="56980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7" indent="0">
              <a:buNone/>
              <a:tabLst>
                <a:tab pos="799946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tabLst>
                <a:tab pos="1028502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26672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48">
          <p15:clr>
            <a:srgbClr val="5ACBF0"/>
          </p15:clr>
        </p15:guide>
        <p15:guide id="2" orient="horz" pos="923">
          <p15:clr>
            <a:srgbClr val="5ACBF0"/>
          </p15:clr>
        </p15:guide>
        <p15:guide id="3" orient="horz" pos="294">
          <p15:clr>
            <a:srgbClr val="5ACBF0"/>
          </p15:clr>
        </p15:guide>
      </p15:sldGuideLst>
    </p:ext>
  </p:extLs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487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976" indent="0">
              <a:buNone/>
              <a:defRPr/>
            </a:lvl3pPr>
            <a:lvl4pPr marL="685462" indent="0">
              <a:buNone/>
              <a:defRPr/>
            </a:lvl4pPr>
            <a:lvl5pPr marL="913950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82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320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163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481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5626254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4" orient="horz" pos="1811">
          <p15:clr>
            <a:srgbClr val="5ACBF0"/>
          </p15:clr>
        </p15:guide>
        <p15:guide id="5" orient="horz" pos="2241">
          <p15:clr>
            <a:srgbClr val="5ACBF0"/>
          </p15:clr>
        </p15:guide>
        <p15:guide id="6" orient="horz" pos="788">
          <p15:clr>
            <a:srgbClr val="5ACBF0"/>
          </p15:clr>
        </p15:guide>
      </p15:sldGuideLst>
    </p:ext>
  </p:extLs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82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320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163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481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487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976" indent="0">
              <a:buNone/>
              <a:defRPr/>
            </a:lvl3pPr>
            <a:lvl4pPr marL="685462" indent="0">
              <a:buNone/>
              <a:defRPr/>
            </a:lvl4pPr>
            <a:lvl5pPr marL="913950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249413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4" orient="horz" pos="2714">
          <p15:clr>
            <a:srgbClr val="5ACBF0"/>
          </p15:clr>
        </p15:guide>
        <p15:guide id="5" orient="horz" pos="3210">
          <p15:clr>
            <a:srgbClr val="5ACBF0"/>
          </p15:clr>
        </p15:guide>
        <p15:guide id="6" orient="horz" pos="427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56823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6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976" indent="0">
              <a:buNone/>
              <a:defRPr/>
            </a:lvl3pPr>
            <a:lvl4pPr marL="685462" indent="0">
              <a:buNone/>
              <a:defRPr/>
            </a:lvl4pPr>
            <a:lvl5pPr marL="913950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1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82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320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163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481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6955614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454">
          <p15:clr>
            <a:srgbClr val="5ACBF0"/>
          </p15:clr>
        </p15:guide>
        <p15:guide id="4" orient="horz" pos="860">
          <p15:clr>
            <a:srgbClr val="5ACBF0"/>
          </p15:clr>
        </p15:guide>
        <p15:guide id="7" pos="3349">
          <p15:clr>
            <a:srgbClr val="5ACBF0"/>
          </p15:clr>
        </p15:guide>
        <p15:guide id="8" pos="3727">
          <p15:clr>
            <a:srgbClr val="5ACBF0"/>
          </p15:clr>
        </p15:guide>
        <p15:guide id="9" pos="2974">
          <p15:clr>
            <a:srgbClr val="5ACBF0"/>
          </p15:clr>
        </p15:guide>
      </p15:sldGuideLst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50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1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82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320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163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481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976" indent="0">
              <a:buNone/>
              <a:defRPr/>
            </a:lvl3pPr>
            <a:lvl4pPr marL="685462" indent="0">
              <a:buNone/>
              <a:defRPr/>
            </a:lvl4pPr>
            <a:lvl5pPr marL="913950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6986224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56">
          <p15:clr>
            <a:srgbClr val="5ACBF0"/>
          </p15:clr>
        </p15:guide>
        <p15:guide id="6" pos="4490">
          <p15:clr>
            <a:srgbClr val="5ACBF0"/>
          </p15:clr>
        </p15:guide>
        <p15:guide id="7" pos="4115">
          <p15:clr>
            <a:srgbClr val="5ACBF0"/>
          </p15:clr>
        </p15:guide>
        <p15:guide id="8" pos="4868">
          <p15:clr>
            <a:srgbClr val="5ACBF0"/>
          </p15:clr>
        </p15:guide>
      </p15:sldGuideLst>
    </p:ext>
  </p:extLs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486F01-DF68-A5EF-21B1-35A8E1B05A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3" y="334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4"/>
            <a:ext cx="62179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0"/>
            <a:ext cx="621792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30841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8">
          <p15:clr>
            <a:srgbClr val="5ACBF0"/>
          </p15:clr>
        </p15:guide>
        <p15:guide id="3" orient="horz" pos="1948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4"/>
            <a:ext cx="914400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8339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8">
          <p15:clr>
            <a:srgbClr val="5ACBF0"/>
          </p15:clr>
        </p15:guide>
        <p15:guide id="3" orient="horz" pos="1948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332E73-6C3D-FB47-78B8-52B4E6EE9A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65930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0">
          <p15:clr>
            <a:srgbClr val="5ACBF0"/>
          </p15:clr>
        </p15:guide>
        <p15:guide id="3" orient="horz" pos="1949">
          <p15:clr>
            <a:srgbClr val="5ACBF0"/>
          </p15:clr>
        </p15:guide>
      </p15:sldGuideLst>
    </p:ext>
  </p:extLs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4311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8">
          <p15:clr>
            <a:srgbClr val="5ACBF0"/>
          </p15:clr>
        </p15:guide>
        <p15:guide id="3" orient="horz" pos="1948">
          <p15:clr>
            <a:srgbClr val="5ACBF0"/>
          </p15:clr>
        </p15:guide>
      </p15:sldGuideLst>
    </p:ext>
  </p:extLs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84956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24">
          <p15:clr>
            <a:srgbClr val="A4A3A4"/>
          </p15:clr>
        </p15:guide>
        <p15:guide id="15" pos="3415">
          <p15:clr>
            <a:srgbClr val="A4A3A4"/>
          </p15:clr>
        </p15:guide>
        <p15:guide id="16" pos="3829">
          <p15:clr>
            <a:srgbClr val="A4A3A4"/>
          </p15:clr>
        </p15:guide>
        <p15:guide id="17" pos="4010">
          <p15:clr>
            <a:srgbClr val="A4A3A4"/>
          </p15:clr>
        </p15:guide>
        <p15:guide id="18" pos="4429">
          <p15:clr>
            <a:srgbClr val="A4A3A4"/>
          </p15:clr>
        </p15:guide>
        <p15:guide id="19" pos="4622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28" orient="horz" pos="923">
          <p15:clr>
            <a:srgbClr val="5ACBF0"/>
          </p15:clr>
        </p15:guide>
        <p15:guide id="29" orient="horz" pos="1296">
          <p15:clr>
            <a:srgbClr val="5ACBF0"/>
          </p15:clr>
        </p15:guide>
        <p15:guide id="30" orient="horz" pos="294">
          <p15:clr>
            <a:srgbClr val="5ACBF0"/>
          </p15:clr>
        </p15:guide>
      </p15:sldGuideLst>
    </p:ext>
  </p:extLs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692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18">
          <p15:clr>
            <a:srgbClr val="A4A3A4"/>
          </p15:clr>
        </p15:guide>
        <p15:guide id="15" pos="3405">
          <p15:clr>
            <a:srgbClr val="A4A3A4"/>
          </p15:clr>
        </p15:guide>
        <p15:guide id="16" pos="3824">
          <p15:clr>
            <a:srgbClr val="A4A3A4"/>
          </p15:clr>
        </p15:guide>
        <p15:guide id="17" pos="4011">
          <p15:clr>
            <a:srgbClr val="A4A3A4"/>
          </p15:clr>
        </p15:guide>
        <p15:guide id="18" pos="4430">
          <p15:clr>
            <a:srgbClr val="A4A3A4"/>
          </p15:clr>
        </p15:guide>
        <p15:guide id="19" pos="4617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28" orient="horz" pos="923">
          <p15:clr>
            <a:srgbClr val="5ACBF0"/>
          </p15:clr>
        </p15:guide>
        <p15:guide id="29" orient="horz" pos="1296">
          <p15:clr>
            <a:srgbClr val="5ACBF0"/>
          </p15:clr>
        </p15:guide>
        <p15:guide id="30" orient="horz" pos="294">
          <p15:clr>
            <a:srgbClr val="5ACBF0"/>
          </p15:clr>
        </p15:guide>
      </p15:sldGuideLst>
    </p:ext>
  </p:extLs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26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 wrap="square"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69039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1641118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22">
          <p15:clr>
            <a:srgbClr val="5ACBF0"/>
          </p15:clr>
        </p15:guide>
        <p15:guide id="2" orient="horz" pos="29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13571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458120-06D5-B949-8445-787053F055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3765" y="0"/>
            <a:ext cx="448823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29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6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6" y="1922803"/>
            <a:ext cx="11306469" cy="663892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>
                <a:solidFill>
                  <a:schemeClr val="tx1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Large: subhead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6" y="3151388"/>
            <a:ext cx="11306469" cy="44253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1" b="0" spc="0">
                <a:solidFill>
                  <a:schemeClr val="accent3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1" spc="0">
                <a:solidFill>
                  <a:schemeClr val="tx1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Medium: 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6" y="4352947"/>
            <a:ext cx="11306469" cy="361959"/>
          </a:xfrm>
        </p:spPr>
        <p:txBody>
          <a:bodyPr lIns="0" tIns="0" rIns="0" bIns="0"/>
          <a:lstStyle>
            <a:lvl1pPr marL="0" indent="0">
              <a:lnSpc>
                <a:spcPts val="1175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chemeClr val="tx1"/>
                </a:solidFill>
              </a:defRPr>
            </a:lvl5pPr>
          </a:lstStyle>
          <a:p>
            <a:pPr lvl="4"/>
            <a:r>
              <a:rPr lang="en-US"/>
              <a:t>Small caption: Segoe UI Bold 10/12</a:t>
            </a:r>
          </a:p>
          <a:p>
            <a:pPr lvl="1"/>
            <a:r>
              <a:rPr lang="en-US"/>
              <a:t>Small caption Segoe Regular 10/12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A92A196E-4049-A141-B1BC-4F406752A7FF}"/>
              </a:ext>
            </a:extLst>
          </p:cNvPr>
          <p:cNvSpPr txBox="1">
            <a:spLocks/>
          </p:cNvSpPr>
          <p:nvPr userDrawn="1"/>
        </p:nvSpPr>
        <p:spPr>
          <a:xfrm>
            <a:off x="361839" y="6450194"/>
            <a:ext cx="11586711" cy="27394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86"/>
              <a:t>Microsoft Confidential: Content is shared under NDA with Microsoft CAB members</a:t>
            </a:r>
          </a:p>
        </p:txBody>
      </p:sp>
    </p:spTree>
    <p:extLst>
      <p:ext uri="{BB962C8B-B14F-4D97-AF65-F5344CB8AC3E}">
        <p14:creationId xmlns:p14="http://schemas.microsoft.com/office/powerpoint/2010/main" val="508519712"/>
      </p:ext>
    </p:extLst>
  </p:cSld>
  <p:clrMapOvr>
    <a:masterClrMapping/>
  </p:clrMapOvr>
  <p:transition>
    <p:fade/>
  </p:transition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841997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1">
            <a:extLst>
              <a:ext uri="{FF2B5EF4-FFF2-40B4-BE49-F238E27FC236}">
                <a16:creationId xmlns:a16="http://schemas.microsoft.com/office/drawing/2014/main" id="{6154137B-4A79-F8ED-4C5F-1087F1779A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3" name="Graphic 2">
            <a:extLst>
              <a:ext uri="{FF2B5EF4-FFF2-40B4-BE49-F238E27FC236}">
                <a16:creationId xmlns:a16="http://schemas.microsoft.com/office/drawing/2014/main" id="{3C212610-741A-76F3-5333-B79C74EAE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601947" y="2667276"/>
            <a:ext cx="2742618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3569518-C452-E85B-D77C-6407D8F5B763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53E8EF6-A7F3-B66A-A8BC-89D57E8F6CBE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0AD0FEA-5EFB-9EC0-B4B8-67798738C25E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236DCE1-9904-F776-59DF-FB9F107ED692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974FE59-1A75-CE46-B02E-EEE87CA116BD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062235B-A475-56F5-474E-A4D8AF23BAF5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6DD58F-CBDB-6676-A3DE-6583443EC3DA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D15C1C4-1403-E374-E2E5-0BBB09801CB4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B21F03E-4396-7E4E-99FB-42504548DA31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AB93971-2905-607A-19F1-CE54BBD4B3B6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9636720-DE55-BC6F-FA94-789D29C2FC45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7B056FE-D70E-333D-9338-AE3F2F9008B5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E1CFC15-7A7E-EE7A-2911-5D04489B5C4B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43111E7-438F-EC3A-8FF4-73D47A7F1108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</p:grpSp>
      <p:pic>
        <p:nvPicPr>
          <p:cNvPr id="149" name="MS logo white - EMF" descr="Microsoft logo white text version">
            <a:extLst>
              <a:ext uri="{FF2B5EF4-FFF2-40B4-BE49-F238E27FC236}">
                <a16:creationId xmlns:a16="http://schemas.microsoft.com/office/drawing/2014/main" id="{CF1BCD0B-B70D-1811-3610-C5E7B49A93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4" y="585789"/>
            <a:ext cx="1113236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1709"/>
      </p:ext>
    </p:extLst>
  </p:cSld>
  <p:clrMapOvr>
    <a:masterClrMapping/>
  </p:clrMapOvr>
  <p:transition>
    <p:fade/>
  </p:transition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_CENTER SCREEN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1">
            <a:extLst>
              <a:ext uri="{FF2B5EF4-FFF2-40B4-BE49-F238E27FC236}">
                <a16:creationId xmlns:a16="http://schemas.microsoft.com/office/drawing/2014/main" id="{6154137B-4A79-F8ED-4C5F-1087F1779A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3" name="Graphic 2">
            <a:extLst>
              <a:ext uri="{FF2B5EF4-FFF2-40B4-BE49-F238E27FC236}">
                <a16:creationId xmlns:a16="http://schemas.microsoft.com/office/drawing/2014/main" id="{3C212610-741A-76F3-5333-B79C74EAE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5947" y="2667276"/>
            <a:ext cx="2742618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3569518-C452-E85B-D77C-6407D8F5B763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53E8EF6-A7F3-B66A-A8BC-89D57E8F6CBE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0AD0FEA-5EFB-9EC0-B4B8-67798738C25E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236DCE1-9904-F776-59DF-FB9F107ED692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974FE59-1A75-CE46-B02E-EEE87CA116BD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062235B-A475-56F5-474E-A4D8AF23BAF5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6DD58F-CBDB-6676-A3DE-6583443EC3DA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D15C1C4-1403-E374-E2E5-0BBB09801CB4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B21F03E-4396-7E4E-99FB-42504548DA31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AB93971-2905-607A-19F1-CE54BBD4B3B6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9636720-DE55-BC6F-FA94-789D29C2FC45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7B056FE-D70E-333D-9338-AE3F2F9008B5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E1CFC15-7A7E-EE7A-2911-5D04489B5C4B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43111E7-438F-EC3A-8FF4-73D47A7F1108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</p:grpSp>
      <p:pic>
        <p:nvPicPr>
          <p:cNvPr id="149" name="MS logo white - EMF" descr="Microsoft logo white text version">
            <a:extLst>
              <a:ext uri="{FF2B5EF4-FFF2-40B4-BE49-F238E27FC236}">
                <a16:creationId xmlns:a16="http://schemas.microsoft.com/office/drawing/2014/main" id="{CF1BCD0B-B70D-1811-3610-C5E7B49A93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8904" y="585789"/>
            <a:ext cx="1113236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345920"/>
      </p:ext>
    </p:extLst>
  </p:cSld>
  <p:clrMapOvr>
    <a:masterClrMapping/>
  </p:clrMapOvr>
  <p:transition>
    <p:fade/>
  </p:transition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81240-6A38-443B-6A44-7E945DB8BA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1621368" y="2530647"/>
            <a:ext cx="5577840" cy="1003131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259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1621368" y="3962401"/>
            <a:ext cx="5577840" cy="225698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67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0CD5FF5-1115-3AF7-6411-80851536A8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4" y="585789"/>
            <a:ext cx="1113236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8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535">
          <p15:clr>
            <a:srgbClr val="5ACBF0"/>
          </p15:clr>
        </p15:guide>
        <p15:guide id="2" orient="horz" pos="7322">
          <p15:clr>
            <a:srgbClr val="5ACBF0"/>
          </p15:clr>
        </p15:guide>
        <p15:guide id="3" pos="22119">
          <p15:clr>
            <a:srgbClr val="5ACBF0"/>
          </p15:clr>
        </p15:guide>
        <p15:guide id="4" orient="horz" pos="6336">
          <p15:clr>
            <a:srgbClr val="FBAE40"/>
          </p15:clr>
        </p15:guide>
      </p15:sldGuideLst>
    </p:ext>
  </p:extLs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Walkin_CENTER SCREEN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81240-6A38-443B-6A44-7E945DB8BA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93607" y="2530647"/>
            <a:ext cx="5577840" cy="1003131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259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93607" y="3962401"/>
            <a:ext cx="5577840" cy="225698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67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0CD5FF5-1115-3AF7-6411-80851536A8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93608" y="585789"/>
            <a:ext cx="1113236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535">
          <p15:clr>
            <a:srgbClr val="5ACBF0"/>
          </p15:clr>
        </p15:guide>
        <p15:guide id="2" orient="horz" pos="7322">
          <p15:clr>
            <a:srgbClr val="5ACBF0"/>
          </p15:clr>
        </p15:guide>
        <p15:guide id="3" pos="22119">
          <p15:clr>
            <a:srgbClr val="5ACBF0"/>
          </p15:clr>
        </p15:guide>
        <p15:guide id="4" orient="horz" pos="6336">
          <p15:clr>
            <a:srgbClr val="FBAE40"/>
          </p15:clr>
        </p15:guide>
      </p15:sldGuideLst>
    </p:ext>
  </p:extLs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621367" y="3032211"/>
            <a:ext cx="9144000" cy="501565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259" spc="-41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21367" y="3962402"/>
            <a:ext cx="9144000" cy="20067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304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FCEC5707-483C-6137-56E7-02CC348DE2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4" y="585789"/>
            <a:ext cx="1113236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6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535">
          <p15:clr>
            <a:srgbClr val="5ACBF0"/>
          </p15:clr>
        </p15:guide>
        <p15:guide id="2" orient="horz" pos="7322">
          <p15:clr>
            <a:srgbClr val="5ACBF0"/>
          </p15:clr>
        </p15:guide>
        <p15:guide id="3" pos="22075">
          <p15:clr>
            <a:srgbClr val="5ACBF0"/>
          </p15:clr>
        </p15:guide>
        <p15:guide id="4" orient="horz" pos="6336">
          <p15:clr>
            <a:srgbClr val="FBAE40"/>
          </p15:clr>
        </p15:guide>
      </p15:sldGuideLst>
    </p:ext>
  </p:extLs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2"/>
            <a:ext cx="8968487" cy="4514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610783" y="1435100"/>
            <a:ext cx="8968746" cy="13144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819623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3731">
          <p15:clr>
            <a:srgbClr val="5ACBF0"/>
          </p15:clr>
        </p15:guide>
        <p15:guide id="3" orient="horz" pos="845">
          <p15:clr>
            <a:srgbClr val="5ACBF0"/>
          </p15:clr>
        </p15:guide>
        <p15:guide id="5" orient="horz" pos="2652">
          <p15:clr>
            <a:srgbClr val="5ACBF0"/>
          </p15:clr>
        </p15:guide>
      </p15:sldGuideLst>
    </p:ext>
  </p:extLs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2"/>
            <a:ext cx="8968487" cy="4514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12974" y="1434371"/>
            <a:ext cx="8968487" cy="1314456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86225" indent="0">
              <a:buNone/>
              <a:defRPr/>
            </a:lvl2pPr>
            <a:lvl3pPr marL="372450" indent="0">
              <a:buNone/>
              <a:defRPr/>
            </a:lvl3pPr>
            <a:lvl4pPr marL="558675" indent="0">
              <a:buNone/>
              <a:defRPr/>
            </a:lvl4pPr>
            <a:lvl5pPr marL="74490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13548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2655">
          <p15:clr>
            <a:srgbClr val="5ACBF0"/>
          </p15:clr>
        </p15:guide>
        <p15:guide id="4" orient="horz" pos="3731">
          <p15:clr>
            <a:srgbClr val="5ACBF0"/>
          </p15:clr>
        </p15:guide>
      </p15:sldGuideLst>
    </p:ext>
  </p:extLs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57202"/>
            <a:ext cx="8968740" cy="4514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10784" y="1435100"/>
            <a:ext cx="4191001" cy="1314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2587" y="1435100"/>
            <a:ext cx="4191001" cy="1314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656674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743">
          <p15:clr>
            <a:srgbClr val="5ACBF0"/>
          </p15:clr>
        </p15:guide>
        <p15:guide id="3" orient="horz" pos="2652">
          <p15:clr>
            <a:srgbClr val="5ACBF0"/>
          </p15:clr>
        </p15:guide>
        <p15:guide id="4" pos="13176">
          <p15:clr>
            <a:srgbClr val="5ACBF0"/>
          </p15:clr>
        </p15:guide>
        <p15:guide id="5" pos="14487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918695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57202"/>
            <a:ext cx="8968740" cy="4514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10784" y="1435100"/>
            <a:ext cx="4191001" cy="1314456"/>
          </a:xfrm>
        </p:spPr>
        <p:txBody>
          <a:bodyPr wrap="square">
            <a:spAutoFit/>
          </a:bodyPr>
          <a:lstStyle>
            <a:lvl1pPr marL="0" indent="0">
              <a:spcBef>
                <a:spcPts val="997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81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08211" indent="0">
              <a:buFont typeface="Wingdings" panose="05000000000000000000" pitchFamily="2" charset="2"/>
              <a:buNone/>
              <a:defRPr sz="1629" b="0"/>
            </a:lvl2pPr>
            <a:lvl3pPr marL="367277" indent="0">
              <a:buFont typeface="Wingdings" panose="05000000000000000000" pitchFamily="2" charset="2"/>
              <a:buNone/>
              <a:tabLst/>
              <a:defRPr sz="1304" b="0"/>
            </a:lvl3pPr>
            <a:lvl4pPr marL="531518" indent="0">
              <a:buFont typeface="Wingdings" panose="05000000000000000000" pitchFamily="2" charset="2"/>
              <a:buNone/>
              <a:defRPr sz="1141" b="0"/>
            </a:lvl4pPr>
            <a:lvl5pPr marL="695758" indent="0">
              <a:buFont typeface="Wingdings" panose="05000000000000000000" pitchFamily="2" charset="2"/>
              <a:buNone/>
              <a:tabLst/>
              <a:defRPr sz="1141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2587" y="1435100"/>
            <a:ext cx="4191001" cy="1314456"/>
          </a:xfrm>
        </p:spPr>
        <p:txBody>
          <a:bodyPr wrap="square">
            <a:spAutoFit/>
          </a:bodyPr>
          <a:lstStyle>
            <a:lvl1pPr marL="0" indent="0">
              <a:spcBef>
                <a:spcPts val="997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81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08211" indent="0">
              <a:buFont typeface="Wingdings" panose="05000000000000000000" pitchFamily="2" charset="2"/>
              <a:buNone/>
              <a:defRPr sz="1629" b="0"/>
            </a:lvl2pPr>
            <a:lvl3pPr marL="367277" indent="0">
              <a:buFont typeface="Wingdings" panose="05000000000000000000" pitchFamily="2" charset="2"/>
              <a:buNone/>
              <a:tabLst/>
              <a:defRPr sz="1304" b="0"/>
            </a:lvl3pPr>
            <a:lvl4pPr marL="531518" indent="0">
              <a:buFont typeface="Wingdings" panose="05000000000000000000" pitchFamily="2" charset="2"/>
              <a:buNone/>
              <a:defRPr sz="1141" b="0"/>
            </a:lvl4pPr>
            <a:lvl5pPr marL="695758" indent="0">
              <a:buFont typeface="Wingdings" panose="05000000000000000000" pitchFamily="2" charset="2"/>
              <a:buNone/>
              <a:tabLst/>
              <a:defRPr sz="1141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14937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731">
          <p15:clr>
            <a:srgbClr val="5ACBF0"/>
          </p15:clr>
        </p15:guide>
        <p15:guide id="3" orient="horz" pos="2652">
          <p15:clr>
            <a:srgbClr val="5ACBF0"/>
          </p15:clr>
        </p15:guide>
        <p15:guide id="4" pos="13161">
          <p15:clr>
            <a:srgbClr val="5ACBF0"/>
          </p15:clr>
        </p15:guide>
        <p15:guide id="5" pos="14487">
          <p15:clr>
            <a:srgbClr val="5ACBF0"/>
          </p15:clr>
        </p15:guide>
      </p15:sldGuideLst>
    </p:ext>
  </p:extLs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57202"/>
            <a:ext cx="8968740" cy="451460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10784" y="1436690"/>
            <a:ext cx="4191001" cy="3511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10784" y="2084388"/>
            <a:ext cx="4191001" cy="1264225"/>
          </a:xfrm>
        </p:spPr>
        <p:txBody>
          <a:bodyPr>
            <a:spAutoFit/>
          </a:bodyPr>
          <a:lstStyle>
            <a:lvl1pPr marL="139669" indent="-139669">
              <a:defRPr lang="en-US" sz="1955" dirty="0"/>
            </a:lvl1pPr>
            <a:lvl2pPr marL="279337" indent="-139669">
              <a:defRPr lang="en-US" dirty="0"/>
            </a:lvl2pPr>
            <a:lvl3pPr marL="419007" indent="-139669">
              <a:defRPr lang="en-US" dirty="0"/>
            </a:lvl3pPr>
            <a:lvl4pPr marL="543157" indent="-124150">
              <a:defRPr lang="en-US" dirty="0"/>
            </a:lvl4pPr>
            <a:lvl5pPr marL="646615" indent="-9828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87042" y="1436690"/>
            <a:ext cx="4191001" cy="3511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7042" y="2084388"/>
            <a:ext cx="4191001" cy="1264225"/>
          </a:xfrm>
        </p:spPr>
        <p:txBody>
          <a:bodyPr>
            <a:spAutoFit/>
          </a:bodyPr>
          <a:lstStyle>
            <a:lvl1pPr marL="139669" indent="-139669">
              <a:defRPr lang="en-US" sz="1955" dirty="0"/>
            </a:lvl1pPr>
            <a:lvl2pPr marL="279337" indent="-139669">
              <a:defRPr lang="en-US" dirty="0"/>
            </a:lvl2pPr>
            <a:lvl3pPr marL="419007" indent="-139669">
              <a:defRPr lang="en-US" dirty="0"/>
            </a:lvl3pPr>
            <a:lvl4pPr marL="558675" indent="-111218">
              <a:defRPr lang="en-US" dirty="0"/>
            </a:lvl4pPr>
            <a:lvl5pPr marL="646615" indent="-9828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04520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846">
          <p15:clr>
            <a:srgbClr val="5ACBF0"/>
          </p15:clr>
        </p15:guide>
        <p15:guide id="4" pos="13161">
          <p15:clr>
            <a:srgbClr val="5ACBF0"/>
          </p15:clr>
        </p15:guide>
        <p15:guide id="5" pos="14487">
          <p15:clr>
            <a:srgbClr val="5ACBF0"/>
          </p15:clr>
        </p15:guide>
        <p15:guide id="7" orient="horz" pos="2655">
          <p15:clr>
            <a:srgbClr val="5ACBF0"/>
          </p15:clr>
        </p15:guide>
      </p15:sldGuideLst>
    </p:ext>
  </p:extLs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2"/>
            <a:ext cx="11018521" cy="451460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90"/>
            <a:ext cx="5219700" cy="3511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4" y="2081211"/>
            <a:ext cx="5214937" cy="1264225"/>
          </a:xfrm>
        </p:spPr>
        <p:txBody>
          <a:bodyPr/>
          <a:lstStyle>
            <a:lvl1pPr>
              <a:defRPr sz="1955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90"/>
            <a:ext cx="5219700" cy="3511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2" y="2081211"/>
            <a:ext cx="5214937" cy="1264225"/>
          </a:xfrm>
        </p:spPr>
        <p:txBody>
          <a:bodyPr/>
          <a:lstStyle>
            <a:lvl1pPr>
              <a:defRPr sz="1955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956796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846">
          <p15:clr>
            <a:srgbClr val="5ACBF0"/>
          </p15:clr>
        </p15:guide>
        <p15:guide id="4" pos="13161">
          <p15:clr>
            <a:srgbClr val="5ACBF0"/>
          </p15:clr>
        </p15:guide>
        <p15:guide id="5" pos="14487">
          <p15:clr>
            <a:srgbClr val="5ACBF0"/>
          </p15:clr>
        </p15:guide>
        <p15:guide id="7" orient="horz" pos="2655">
          <p15:clr>
            <a:srgbClr val="5ACBF0"/>
          </p15:clr>
        </p15:guide>
      </p15:sldGuideLst>
    </p:ext>
  </p:extLs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108" y="457202"/>
            <a:ext cx="8973785" cy="451460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9109" y="1438276"/>
            <a:ext cx="2658624" cy="55160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9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9109" y="2390775"/>
            <a:ext cx="2658624" cy="1434786"/>
          </a:xfrm>
        </p:spPr>
        <p:txBody>
          <a:bodyPr wrap="square">
            <a:spAutoFit/>
          </a:bodyPr>
          <a:lstStyle>
            <a:lvl1pPr marL="143549" indent="-143549">
              <a:defRPr lang="en-US" sz="1629" dirty="0"/>
            </a:lvl1pPr>
            <a:lvl2pPr marL="262526" indent="-122857">
              <a:defRPr lang="en-US" sz="1467" dirty="0"/>
            </a:lvl2pPr>
            <a:lvl3pPr marL="380209" indent="-112511">
              <a:defRPr lang="en-US" dirty="0"/>
            </a:lvl3pPr>
            <a:lvl4pPr marL="484962" indent="-104752">
              <a:defRPr lang="en-US" dirty="0"/>
            </a:lvl4pPr>
            <a:lvl5pPr marL="596179" indent="-9957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66688" y="1438276"/>
            <a:ext cx="2658624" cy="55160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9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66688" y="2384136"/>
            <a:ext cx="2658624" cy="1434786"/>
          </a:xfrm>
        </p:spPr>
        <p:txBody>
          <a:bodyPr wrap="square">
            <a:spAutoFit/>
          </a:bodyPr>
          <a:lstStyle>
            <a:lvl1pPr marL="143549" indent="-143549">
              <a:defRPr lang="en-US" sz="1629" dirty="0"/>
            </a:lvl1pPr>
            <a:lvl2pPr marL="324601" indent="-138376">
              <a:defRPr lang="en-US" sz="1467" dirty="0"/>
            </a:lvl2pPr>
            <a:lvl3pPr marL="452631" indent="-128030">
              <a:defRPr lang="en-US" dirty="0"/>
            </a:lvl3pPr>
            <a:lvl4pPr marL="558675" indent="-111218">
              <a:defRPr lang="en-US" dirty="0"/>
            </a:lvl4pPr>
            <a:lvl5pPr marL="651788" indent="-9052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4269" y="1438276"/>
            <a:ext cx="2658624" cy="55160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9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24269" y="2390775"/>
            <a:ext cx="2658624" cy="1434786"/>
          </a:xfrm>
        </p:spPr>
        <p:txBody>
          <a:bodyPr wrap="square">
            <a:spAutoFit/>
          </a:bodyPr>
          <a:lstStyle>
            <a:lvl1pPr marL="143549" indent="-143549">
              <a:defRPr lang="en-US" sz="1629" dirty="0"/>
            </a:lvl1pPr>
            <a:lvl2pPr marL="324601" indent="-138376">
              <a:defRPr lang="en-US" sz="1467" dirty="0"/>
            </a:lvl2pPr>
            <a:lvl3pPr marL="452631" indent="-128030">
              <a:defRPr lang="en-US" dirty="0"/>
            </a:lvl3pPr>
            <a:lvl4pPr marL="558675" indent="-111218">
              <a:defRPr lang="en-US" dirty="0"/>
            </a:lvl4pPr>
            <a:lvl5pPr marL="651788" indent="-9052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68619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4418">
          <p15:clr>
            <a:srgbClr val="5ACBF0"/>
          </p15:clr>
        </p15:guide>
        <p15:guide id="4" orient="horz" pos="2658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9672">
          <p15:clr>
            <a:srgbClr val="5ACBF0"/>
          </p15:clr>
        </p15:guide>
        <p15:guide id="7" pos="10776">
          <p15:clr>
            <a:srgbClr val="5ACBF0"/>
          </p15:clr>
        </p15:guide>
        <p15:guide id="8" pos="16848">
          <p15:clr>
            <a:srgbClr val="5ACBF0"/>
          </p15:clr>
        </p15:guide>
        <p15:guide id="9" pos="17952">
          <p15:clr>
            <a:srgbClr val="5ACBF0"/>
          </p15:clr>
        </p15:guide>
      </p15:sldGuideLst>
    </p:ext>
  </p:extLs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108" y="457202"/>
            <a:ext cx="8973785" cy="451460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9108" y="1438277"/>
            <a:ext cx="2062182" cy="501565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2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9108" y="2283116"/>
            <a:ext cx="2062182" cy="1354566"/>
          </a:xfrm>
        </p:spPr>
        <p:txBody>
          <a:bodyPr wrap="square">
            <a:spAutoFit/>
          </a:bodyPr>
          <a:lstStyle>
            <a:lvl1pPr marL="115098" indent="-115098">
              <a:defRPr lang="en-US" sz="1467" dirty="0"/>
            </a:lvl1pPr>
            <a:lvl2pPr marL="232781" indent="-102166">
              <a:defRPr lang="en-US" sz="1304" dirty="0"/>
            </a:lvl2pPr>
            <a:lvl3pPr marL="356931" indent="-108631">
              <a:defRPr lang="en-US" dirty="0"/>
            </a:lvl3pPr>
            <a:lvl4pPr marL="461684" indent="-93113">
              <a:defRPr lang="en-US" dirty="0"/>
            </a:lvl4pPr>
            <a:lvl5pPr marL="558675" indent="-8923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13876" y="1438277"/>
            <a:ext cx="2063474" cy="501565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2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14258" y="2276476"/>
            <a:ext cx="2062182" cy="1354566"/>
          </a:xfrm>
        </p:spPr>
        <p:txBody>
          <a:bodyPr wrap="square">
            <a:spAutoFit/>
          </a:bodyPr>
          <a:lstStyle>
            <a:lvl1pPr marL="115098" indent="-115098">
              <a:defRPr lang="en-US" sz="1467" dirty="0"/>
            </a:lvl1pPr>
            <a:lvl2pPr marL="232781" indent="-102166">
              <a:defRPr lang="en-US" sz="1304" dirty="0"/>
            </a:lvl2pPr>
            <a:lvl3pPr marL="356931" indent="-108631">
              <a:defRPr lang="en-US" dirty="0"/>
            </a:lvl3pPr>
            <a:lvl4pPr marL="461684" indent="-93113">
              <a:defRPr lang="en-US" dirty="0"/>
            </a:lvl4pPr>
            <a:lvl5pPr marL="558675" indent="-8923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19937" y="1438277"/>
            <a:ext cx="2062182" cy="501565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2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19408" y="2283116"/>
            <a:ext cx="2062182" cy="1354566"/>
          </a:xfrm>
        </p:spPr>
        <p:txBody>
          <a:bodyPr wrap="square">
            <a:spAutoFit/>
          </a:bodyPr>
          <a:lstStyle>
            <a:lvl1pPr marL="115098" indent="-115098">
              <a:defRPr lang="en-US" sz="1467" dirty="0"/>
            </a:lvl1pPr>
            <a:lvl2pPr marL="232781" indent="-102166">
              <a:defRPr lang="en-US" sz="1304" dirty="0"/>
            </a:lvl2pPr>
            <a:lvl3pPr marL="356931" indent="-108631">
              <a:defRPr lang="en-US" dirty="0"/>
            </a:lvl3pPr>
            <a:lvl4pPr marL="461684" indent="-93113">
              <a:defRPr lang="en-US" dirty="0"/>
            </a:lvl4pPr>
            <a:lvl5pPr marL="558675" indent="-8923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524704" y="1438277"/>
            <a:ext cx="2063474" cy="501565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2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524558" y="2276476"/>
            <a:ext cx="2062182" cy="1354566"/>
          </a:xfrm>
        </p:spPr>
        <p:txBody>
          <a:bodyPr wrap="square">
            <a:spAutoFit/>
          </a:bodyPr>
          <a:lstStyle>
            <a:lvl1pPr marL="115098" indent="-115098">
              <a:defRPr lang="en-US" sz="1467" dirty="0"/>
            </a:lvl1pPr>
            <a:lvl2pPr marL="232781" indent="-102166">
              <a:defRPr lang="en-US" sz="1304" dirty="0"/>
            </a:lvl2pPr>
            <a:lvl3pPr marL="356931" indent="-108631">
              <a:defRPr lang="en-US" dirty="0"/>
            </a:lvl3pPr>
            <a:lvl4pPr marL="461684" indent="-93113">
              <a:defRPr lang="en-US" dirty="0"/>
            </a:lvl4pPr>
            <a:lvl5pPr marL="558675" indent="-8923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02663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2658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8352">
          <p15:clr>
            <a:srgbClr val="5ACBF0"/>
          </p15:clr>
        </p15:guide>
        <p15:guide id="7" pos="8856">
          <p15:clr>
            <a:srgbClr val="5ACBF0"/>
          </p15:clr>
        </p15:guide>
        <p15:guide id="8" pos="13584">
          <p15:clr>
            <a:srgbClr val="5ACBF0"/>
          </p15:clr>
        </p15:guide>
        <p15:guide id="9" pos="14088">
          <p15:clr>
            <a:srgbClr val="5ACBF0"/>
          </p15:clr>
        </p15:guide>
        <p15:guide id="10" pos="18816">
          <p15:clr>
            <a:srgbClr val="5ACBF0"/>
          </p15:clr>
        </p15:guide>
        <p15:guide id="11" pos="19320">
          <p15:clr>
            <a:srgbClr val="5ACBF0"/>
          </p15:clr>
        </p15:guide>
        <p15:guide id="12" orient="horz" pos="4212">
          <p15:clr>
            <a:srgbClr val="5ACBF0"/>
          </p15:clr>
        </p15:guide>
      </p15:sldGuideLst>
    </p:ext>
  </p:extLs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108" y="457202"/>
            <a:ext cx="8973785" cy="451460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09108" y="1438277"/>
            <a:ext cx="1601132" cy="4013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9108" y="2283116"/>
            <a:ext cx="1601132" cy="1159044"/>
          </a:xfrm>
        </p:spPr>
        <p:txBody>
          <a:bodyPr wrap="square">
            <a:spAutoFit/>
          </a:bodyPr>
          <a:lstStyle>
            <a:lvl1pPr marL="115098" indent="-115098">
              <a:defRPr lang="en-US" sz="1222" dirty="0"/>
            </a:lvl1pPr>
            <a:lvl2pPr marL="232781" indent="-102166">
              <a:defRPr lang="en-US" sz="1141" dirty="0"/>
            </a:lvl2pPr>
            <a:lvl3pPr marL="356931" indent="-108631">
              <a:defRPr lang="en-US" sz="1141" dirty="0"/>
            </a:lvl3pPr>
            <a:lvl4pPr marL="461684" indent="-93113">
              <a:defRPr lang="en-US" sz="977" dirty="0"/>
            </a:lvl4pPr>
            <a:lvl5pPr marL="558675" indent="-89234">
              <a:defRPr lang="en-US" sz="977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2271" y="1438277"/>
            <a:ext cx="1601132" cy="4013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52271" y="2276475"/>
            <a:ext cx="1601132" cy="1159044"/>
          </a:xfrm>
        </p:spPr>
        <p:txBody>
          <a:bodyPr wrap="square">
            <a:spAutoFit/>
          </a:bodyPr>
          <a:lstStyle>
            <a:lvl1pPr marL="115098" indent="-115098">
              <a:defRPr lang="en-US" sz="1222" dirty="0"/>
            </a:lvl1pPr>
            <a:lvl2pPr marL="232781" indent="-102166">
              <a:defRPr lang="en-US" sz="1141" dirty="0"/>
            </a:lvl2pPr>
            <a:lvl3pPr marL="356931" indent="-108631">
              <a:defRPr lang="en-US" sz="1141" dirty="0"/>
            </a:lvl3pPr>
            <a:lvl4pPr marL="461684" indent="-93113">
              <a:defRPr lang="en-US" sz="977" dirty="0"/>
            </a:lvl4pPr>
            <a:lvl5pPr marL="558675" indent="-89234">
              <a:defRPr lang="en-US" sz="977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95434" y="1438277"/>
            <a:ext cx="1601132" cy="4013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95434" y="2283116"/>
            <a:ext cx="1601132" cy="1159044"/>
          </a:xfrm>
        </p:spPr>
        <p:txBody>
          <a:bodyPr wrap="square">
            <a:spAutoFit/>
          </a:bodyPr>
          <a:lstStyle>
            <a:lvl1pPr marL="115098" indent="-115098">
              <a:defRPr lang="en-US" sz="1222" dirty="0"/>
            </a:lvl1pPr>
            <a:lvl2pPr marL="232781" indent="-102166">
              <a:defRPr lang="en-US" sz="1141" dirty="0"/>
            </a:lvl2pPr>
            <a:lvl3pPr marL="356931" indent="-108631">
              <a:defRPr lang="en-US" sz="1141" dirty="0"/>
            </a:lvl3pPr>
            <a:lvl4pPr marL="461684" indent="-93113">
              <a:defRPr lang="en-US" sz="977" dirty="0"/>
            </a:lvl4pPr>
            <a:lvl5pPr marL="558675" indent="-89234">
              <a:defRPr lang="en-US" sz="977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38598" y="1438277"/>
            <a:ext cx="1601132" cy="4013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38598" y="2276475"/>
            <a:ext cx="1601132" cy="1159044"/>
          </a:xfrm>
        </p:spPr>
        <p:txBody>
          <a:bodyPr wrap="square">
            <a:spAutoFit/>
          </a:bodyPr>
          <a:lstStyle>
            <a:lvl1pPr marL="115098" indent="-115098">
              <a:defRPr lang="en-US" sz="1222" dirty="0"/>
            </a:lvl1pPr>
            <a:lvl2pPr marL="232781" indent="-102166">
              <a:defRPr lang="en-US" sz="1141" dirty="0"/>
            </a:lvl2pPr>
            <a:lvl3pPr marL="356931" indent="-108631">
              <a:defRPr lang="en-US" sz="1141" dirty="0"/>
            </a:lvl3pPr>
            <a:lvl4pPr marL="461684" indent="-93113">
              <a:defRPr lang="en-US" sz="977" dirty="0"/>
            </a:lvl4pPr>
            <a:lvl5pPr marL="558675" indent="-89234">
              <a:defRPr lang="en-US" sz="977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81761" y="1438277"/>
            <a:ext cx="1601132" cy="4013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81761" y="2276475"/>
            <a:ext cx="1601132" cy="1159044"/>
          </a:xfrm>
        </p:spPr>
        <p:txBody>
          <a:bodyPr wrap="square">
            <a:spAutoFit/>
          </a:bodyPr>
          <a:lstStyle>
            <a:lvl1pPr marL="115098" indent="-115098">
              <a:defRPr lang="en-US" sz="1222" dirty="0"/>
            </a:lvl1pPr>
            <a:lvl2pPr marL="232781" indent="-102166">
              <a:defRPr lang="en-US" sz="1141" dirty="0"/>
            </a:lvl2pPr>
            <a:lvl3pPr marL="356931" indent="-108631">
              <a:defRPr lang="en-US" sz="1141" dirty="0"/>
            </a:lvl3pPr>
            <a:lvl4pPr marL="461684" indent="-93113">
              <a:defRPr lang="en-US" sz="977" dirty="0"/>
            </a:lvl4pPr>
            <a:lvl5pPr marL="558675" indent="-89234">
              <a:defRPr lang="en-US" sz="977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15308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2658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7320">
          <p15:clr>
            <a:srgbClr val="5ACBF0"/>
          </p15:clr>
        </p15:guide>
        <p15:guide id="7" pos="7824">
          <p15:clr>
            <a:srgbClr val="5ACBF0"/>
          </p15:clr>
        </p15:guide>
        <p15:guide id="8" pos="11496">
          <p15:clr>
            <a:srgbClr val="5ACBF0"/>
          </p15:clr>
        </p15:guide>
        <p15:guide id="9" pos="12000">
          <p15:clr>
            <a:srgbClr val="5ACBF0"/>
          </p15:clr>
        </p15:guide>
        <p15:guide id="10" pos="15672">
          <p15:clr>
            <a:srgbClr val="5ACBF0"/>
          </p15:clr>
        </p15:guide>
        <p15:guide id="11" pos="19848">
          <p15:clr>
            <a:srgbClr val="5ACBF0"/>
          </p15:clr>
        </p15:guide>
        <p15:guide id="12" orient="horz" pos="4212">
          <p15:clr>
            <a:srgbClr val="5ACBF0"/>
          </p15:clr>
        </p15:guide>
        <p15:guide id="13" pos="16176">
          <p15:clr>
            <a:srgbClr val="5ACBF0"/>
          </p15:clr>
        </p15:guide>
        <p15:guide id="14" pos="20352">
          <p15:clr>
            <a:srgbClr val="5ACBF0"/>
          </p15:clr>
        </p15:guide>
      </p15:sldGuideLst>
    </p:ext>
  </p:extLs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2"/>
            <a:ext cx="8968487" cy="4514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52974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5" pos="1201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</p15:sldGuideLst>
    </p:ext>
  </p:extLs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9" y="2977542"/>
            <a:ext cx="4127692" cy="902918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3825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30" orient="horz" pos="845">
          <p15:clr>
            <a:srgbClr val="5ACBF0"/>
          </p15:clr>
        </p15:guide>
        <p15:guide id="32" orient="horz" pos="6336">
          <p15:clr>
            <a:srgbClr val="5ACBF0"/>
          </p15:clr>
        </p15:guide>
        <p15:guide id="33" pos="10715">
          <p15:clr>
            <a:srgbClr val="5ACBF0"/>
          </p15:clr>
        </p15:guide>
        <p15:guide id="34" pos="12011">
          <p15:clr>
            <a:srgbClr val="5ACBF0"/>
          </p15:clr>
        </p15:guide>
      </p15:sldGuideLst>
    </p:ext>
  </p:extLs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367" y="457201"/>
            <a:ext cx="5508419" cy="314155"/>
          </a:xfrm>
        </p:spPr>
        <p:txBody>
          <a:bodyPr tIns="64008"/>
          <a:lstStyle>
            <a:lvl1pPr>
              <a:defRPr sz="1629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91455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5" pos="1206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  <p15:guide id="31" pos="13824">
          <p15:clr>
            <a:srgbClr val="5ACBF0"/>
          </p15:clr>
        </p15:guide>
      </p15:sldGuideLst>
    </p:ext>
  </p:extLs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4264" y="2221282"/>
            <a:ext cx="3147213" cy="902918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0201" y="3535542"/>
            <a:ext cx="3147213" cy="275804"/>
          </a:xfrm>
        </p:spPr>
        <p:txBody>
          <a:bodyPr/>
          <a:lstStyle>
            <a:lvl1pPr marL="0" indent="0">
              <a:buNone/>
              <a:defRPr sz="1792">
                <a:latin typeface="+mn-lt"/>
              </a:defRPr>
            </a:lvl1pPr>
            <a:lvl2pPr marL="186225" indent="0">
              <a:buNone/>
              <a:defRPr/>
            </a:lvl2pPr>
            <a:lvl3pPr marL="372450" indent="0">
              <a:buNone/>
              <a:defRPr/>
            </a:lvl3pPr>
            <a:lvl4pPr marL="539277" indent="0">
              <a:buNone/>
              <a:defRPr/>
            </a:lvl4pPr>
            <a:lvl5pPr marL="69705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ACECAD-6151-1A30-7B4E-5150D806E7B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460999" y="2"/>
            <a:ext cx="5598583" cy="6870989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7031601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2096">
          <p15:clr>
            <a:srgbClr val="5ACBF0"/>
          </p15:clr>
        </p15:guide>
        <p15:guide id="7" orient="horz" pos="5773">
          <p15:clr>
            <a:srgbClr val="5ACBF0"/>
          </p15:clr>
        </p15:guide>
        <p15:guide id="8" orient="horz" pos="6530">
          <p15:clr>
            <a:srgbClr val="5ACBF0"/>
          </p15:clr>
        </p15:guide>
        <p15:guide id="10" pos="13425">
          <p15:clr>
            <a:srgbClr val="C35EA4"/>
          </p15:clr>
        </p15:guide>
        <p15:guide id="11" pos="10776">
          <p15:clr>
            <a:srgbClr val="5ACBF0"/>
          </p15:clr>
        </p15:guide>
        <p15:guide id="12" pos="12756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661383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2975955"/>
            <a:ext cx="3139547" cy="90291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E8B2D68-9874-6455-F446-CE7A691C614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460999" y="2"/>
            <a:ext cx="5598583" cy="6870989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157937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2096">
          <p15:clr>
            <a:srgbClr val="5ACBF0"/>
          </p15:clr>
        </p15:guide>
        <p15:guide id="5" orient="horz" pos="6336">
          <p15:clr>
            <a:srgbClr val="5ACBF0"/>
          </p15:clr>
        </p15:guide>
        <p15:guide id="6" pos="10768">
          <p15:clr>
            <a:srgbClr val="5ACBF0"/>
          </p15:clr>
        </p15:guide>
        <p15:guide id="7" pos="13422">
          <p15:clr>
            <a:srgbClr val="C35EA4"/>
          </p15:clr>
        </p15:guide>
        <p15:guide id="8" pos="12759">
          <p15:clr>
            <a:srgbClr val="A4A3A4"/>
          </p15:clr>
        </p15:guide>
      </p15:sldGuideLst>
    </p:ext>
  </p:extLs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8667" y="2979738"/>
            <a:ext cx="3142722" cy="702242"/>
          </a:xfrm>
        </p:spPr>
        <p:txBody>
          <a:bodyPr anchor="t"/>
          <a:lstStyle>
            <a:lvl1pPr>
              <a:defRPr sz="2281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392CA2F-4C99-C9DB-9977-08B943EBCA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460999" y="2"/>
            <a:ext cx="5598583" cy="6870989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187065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2096">
          <p15:clr>
            <a:srgbClr val="5ACBF0"/>
          </p15:clr>
        </p15:guide>
        <p15:guide id="3" orient="horz" pos="5506">
          <p15:clr>
            <a:srgbClr val="5ACBF0"/>
          </p15:clr>
        </p15:guide>
        <p15:guide id="4" pos="13431">
          <p15:clr>
            <a:srgbClr val="C35EA4"/>
          </p15:clr>
        </p15:guide>
        <p15:guide id="5" pos="10776">
          <p15:clr>
            <a:srgbClr val="5ACBF0"/>
          </p15:clr>
        </p15:guide>
        <p15:guide id="6" pos="12768">
          <p15:clr>
            <a:srgbClr val="A4A3A4"/>
          </p15:clr>
        </p15:guide>
      </p15:sldGuideLst>
    </p:ext>
  </p:extLs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132417" y="0"/>
            <a:ext cx="9927167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14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1132417" y="3657600"/>
            <a:ext cx="9927167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2933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53641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6758">
          <p15:clr>
            <a:srgbClr val="5ACBF0"/>
          </p15:clr>
        </p15:guide>
      </p15:sldGuideLst>
    </p:ext>
  </p:extLs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132417" y="0"/>
            <a:ext cx="9927167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14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1132417" y="0"/>
            <a:ext cx="453686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2933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230855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12874">
          <p15:clr>
            <a:srgbClr val="5ACBF0"/>
          </p15:clr>
        </p15:guide>
        <p15:guide id="8" orient="horz" pos="6336">
          <p15:clr>
            <a:srgbClr val="5ACBF0"/>
          </p15:clr>
        </p15:guide>
      </p15:sldGuideLst>
    </p:ext>
  </p:extLs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132417" y="0"/>
            <a:ext cx="9927167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14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7049295" y="0"/>
            <a:ext cx="4010289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2933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98813" y="-203944"/>
            <a:ext cx="328169" cy="250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763883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14777">
          <p15:clr>
            <a:srgbClr val="5ACBF0"/>
          </p15:clr>
        </p15:guide>
        <p15:guide id="8" orient="horz" pos="6336">
          <p15:clr>
            <a:srgbClr val="5ACBF0"/>
          </p15:clr>
        </p15:guide>
      </p15:sldGuideLst>
    </p:ext>
  </p:extLs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686" y="5487398"/>
            <a:ext cx="8971676" cy="4514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1132417" y="1"/>
            <a:ext cx="9927167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141" b="1" dirty="0">
                <a:solidFill>
                  <a:srgbClr val="000000"/>
                </a:solidFill>
              </a:defRPr>
            </a:lvl1pPr>
          </a:lstStyle>
          <a:p>
            <a:pPr marL="186225" lvl="0" indent="-186225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89002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8448">
          <p15:clr>
            <a:srgbClr val="5ACBF0"/>
          </p15:clr>
        </p15:guide>
        <p15:guide id="6" orient="horz" pos="10560">
          <p15:clr>
            <a:srgbClr val="5ACBF0"/>
          </p15:clr>
        </p15:guide>
      </p15:sldGuideLst>
    </p:ext>
  </p:extLs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838" y="917557"/>
            <a:ext cx="8971676" cy="4514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1132417" y="2286000"/>
            <a:ext cx="9927167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141" b="1" dirty="0">
                <a:solidFill>
                  <a:srgbClr val="000000"/>
                </a:solidFill>
              </a:defRPr>
            </a:lvl1pPr>
          </a:lstStyle>
          <a:p>
            <a:pPr marL="186225" lvl="0" indent="-186225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97082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4224">
          <p15:clr>
            <a:srgbClr val="5ACBF0"/>
          </p15:clr>
        </p15:guide>
        <p15:guide id="6" orient="horz" pos="2112">
          <p15:clr>
            <a:srgbClr val="5ACBF0"/>
          </p15:clr>
        </p15:guide>
      </p15:sldGuideLst>
    </p:ext>
  </p:extLs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457202"/>
            <a:ext cx="8974666" cy="4514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21026" y="5689600"/>
            <a:ext cx="4371891" cy="2256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19439" y="2025650"/>
            <a:ext cx="4371891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15" b="1" dirty="0">
                <a:solidFill>
                  <a:srgbClr val="000000"/>
                </a:solidFill>
              </a:defRPr>
            </a:lvl1pPr>
          </a:lstStyle>
          <a:p>
            <a:pPr marL="186225" lvl="0" indent="-186225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09771" y="5689600"/>
            <a:ext cx="4371891" cy="2256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07166" y="2025650"/>
            <a:ext cx="4371891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15" b="1" dirty="0">
                <a:solidFill>
                  <a:srgbClr val="000000"/>
                </a:solidFill>
              </a:defRPr>
            </a:lvl1pPr>
          </a:lstStyle>
          <a:p>
            <a:pPr marL="186225" lvl="0" indent="-186225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55405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0513">
          <p15:clr>
            <a:srgbClr val="5ACBF0"/>
          </p15:clr>
        </p15:guide>
        <p15:guide id="4" orient="horz" pos="3743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13495">
          <p15:clr>
            <a:srgbClr val="5ACBF0"/>
          </p15:clr>
        </p15:guide>
        <p15:guide id="7" pos="14153">
          <p15:clr>
            <a:srgbClr val="5ACBF0"/>
          </p15:clr>
        </p15:guide>
        <p15:guide id="8" orient="horz" pos="10161">
          <p15:clr>
            <a:srgbClr val="5ACBF0"/>
          </p15:clr>
        </p15:guide>
      </p15:sldGuideLst>
    </p:ext>
  </p:extLs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457202"/>
            <a:ext cx="8974666" cy="4514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24097" y="5689600"/>
            <a:ext cx="2830444" cy="2256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24067" y="2025650"/>
            <a:ext cx="2830186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98882" y="5689600"/>
            <a:ext cx="2830444" cy="2256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5197709" y="2025650"/>
            <a:ext cx="2830186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3669" y="5689600"/>
            <a:ext cx="2830444" cy="2256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771351" y="2025650"/>
            <a:ext cx="2830186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93871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0513">
          <p15:clr>
            <a:srgbClr val="5ACBF0"/>
          </p15:clr>
        </p15:guide>
        <p15:guide id="4" orient="horz" pos="3743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9204">
          <p15:clr>
            <a:srgbClr val="5ACBF0"/>
          </p15:clr>
        </p15:guide>
        <p15:guide id="7" pos="9879">
          <p15:clr>
            <a:srgbClr val="5ACBF0"/>
          </p15:clr>
        </p15:guide>
        <p15:guide id="8" pos="17769">
          <p15:clr>
            <a:srgbClr val="5ACBF0"/>
          </p15:clr>
        </p15:guide>
        <p15:guide id="9" pos="18444">
          <p15:clr>
            <a:srgbClr val="5ACBF0"/>
          </p15:clr>
        </p15:guide>
        <p15:guide id="10" orient="horz" pos="10164">
          <p15:clr>
            <a:srgbClr val="5ACBF0"/>
          </p15:clr>
        </p15:guide>
      </p15:sldGuideLst>
    </p:ext>
  </p:extLs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2"/>
            <a:ext cx="11018521" cy="4514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4" y="4753938"/>
            <a:ext cx="2532887" cy="451396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3" y="2025651"/>
            <a:ext cx="2532887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10" y="4753938"/>
            <a:ext cx="2532887" cy="451396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10" y="2025651"/>
            <a:ext cx="2532887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7" cy="451396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1"/>
            <a:ext cx="2532887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1" y="4753938"/>
            <a:ext cx="2532887" cy="451396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6" y="2025651"/>
            <a:ext cx="2532887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476761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8779">
          <p15:clr>
            <a:srgbClr val="5ACBF0"/>
          </p15:clr>
        </p15:guide>
        <p15:guide id="4" orient="horz" pos="3743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7066">
          <p15:clr>
            <a:srgbClr val="5ACBF0"/>
          </p15:clr>
        </p15:guide>
        <p15:guide id="7" pos="7741">
          <p15:clr>
            <a:srgbClr val="5ACBF0"/>
          </p15:clr>
        </p15:guide>
        <p15:guide id="8" pos="13487">
          <p15:clr>
            <a:srgbClr val="5ACBF0"/>
          </p15:clr>
        </p15:guide>
        <p15:guide id="9" pos="14161">
          <p15:clr>
            <a:srgbClr val="5ACBF0"/>
          </p15:clr>
        </p15:guide>
        <p15:guide id="10" pos="19907">
          <p15:clr>
            <a:srgbClr val="5ACBF0"/>
          </p15:clr>
        </p15:guide>
        <p15:guide id="11" pos="20579">
          <p15:clr>
            <a:srgbClr val="5ACBF0"/>
          </p15:clr>
        </p15:guide>
        <p15:guide id="12" orient="horz" pos="8419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368245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43"/>
            <a:ext cx="8974666" cy="4514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6593" y="5334001"/>
            <a:ext cx="3984603" cy="2256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19767" y="2286001"/>
            <a:ext cx="4937929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46620" y="5334000"/>
            <a:ext cx="3984603" cy="2256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669795" y="2286001"/>
            <a:ext cx="4937929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3302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4" orient="horz" pos="9413">
          <p15:clr>
            <a:srgbClr val="5ACBF0"/>
          </p15:clr>
        </p15:guide>
        <p15:guide id="5" pos="13774">
          <p15:clr>
            <a:srgbClr val="5ACBF0"/>
          </p15:clr>
        </p15:guide>
        <p15:guide id="11" pos="6875">
          <p15:clr>
            <a:srgbClr val="5ACBF0"/>
          </p15:clr>
        </p15:guide>
        <p15:guide id="12" pos="20773">
          <p15:clr>
            <a:srgbClr val="5ACBF0"/>
          </p15:clr>
        </p15:guide>
        <p15:guide id="13" orient="horz" pos="9856">
          <p15:clr>
            <a:srgbClr val="5ACBF0"/>
          </p15:clr>
        </p15:guide>
        <p15:guide id="14" orient="horz">
          <p15:clr>
            <a:srgbClr val="5ACBF0"/>
          </p15:clr>
        </p15:guide>
        <p15:guide id="15" pos="12425">
          <p15:clr>
            <a:srgbClr val="5ACBF0"/>
          </p15:clr>
        </p15:guide>
        <p15:guide id="16" pos="15223">
          <p15:clr>
            <a:srgbClr val="5ACBF0"/>
          </p15:clr>
        </p15:guide>
      </p15:sldGuideLst>
    </p:ext>
  </p:extLs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42"/>
            <a:ext cx="8974666" cy="4514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8254" y="4800601"/>
            <a:ext cx="2323731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21430" y="2286000"/>
            <a:ext cx="3277056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52324" y="4799410"/>
            <a:ext cx="2323731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975499" y="2286000"/>
            <a:ext cx="3277056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6394" y="4799411"/>
            <a:ext cx="2323731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9570" y="2286000"/>
            <a:ext cx="3277056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560334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3" orient="horz" pos="8448">
          <p15:clr>
            <a:srgbClr val="5ACBF0"/>
          </p15:clr>
        </p15:guide>
        <p15:guide id="4" orient="horz" pos="8870">
          <p15:clr>
            <a:srgbClr val="5ACBF0"/>
          </p15:clr>
        </p15:guide>
        <p15:guide id="5" pos="9122">
          <p15:clr>
            <a:srgbClr val="5ACBF0"/>
          </p15:clr>
        </p15:guide>
        <p15:guide id="6" pos="9263">
          <p15:clr>
            <a:srgbClr val="5ACBF0"/>
          </p15:clr>
        </p15:guide>
        <p15:guide id="8" pos="18391">
          <p15:clr>
            <a:srgbClr val="5ACBF0"/>
          </p15:clr>
        </p15:guide>
        <p15:guide id="9" pos="18523">
          <p15:clr>
            <a:srgbClr val="5ACBF0"/>
          </p15:clr>
        </p15:guide>
        <p15:guide id="11" pos="4558">
          <p15:clr>
            <a:srgbClr val="5ACBF0"/>
          </p15:clr>
        </p15:guide>
        <p15:guide id="12" pos="13824">
          <p15:clr>
            <a:srgbClr val="5ACBF0"/>
          </p15:clr>
        </p15:guide>
        <p15:guide id="13" pos="23090">
          <p15:clr>
            <a:srgbClr val="5ACBF0"/>
          </p15:clr>
        </p15:guide>
        <p15:guide id="14" orient="horz" pos="3150">
          <p15:clr>
            <a:srgbClr val="5ACBF0"/>
          </p15:clr>
        </p15:guide>
        <p15:guide id="15" pos="7805">
          <p15:clr>
            <a:srgbClr val="5ACBF0"/>
          </p15:clr>
        </p15:guide>
        <p15:guide id="16" pos="10598">
          <p15:clr>
            <a:srgbClr val="5ACBF0"/>
          </p15:clr>
        </p15:guide>
        <p15:guide id="17" pos="17056">
          <p15:clr>
            <a:srgbClr val="5ACBF0"/>
          </p15:clr>
        </p15:guide>
        <p15:guide id="18" pos="19849">
          <p15:clr>
            <a:srgbClr val="5ACBF0"/>
          </p15:clr>
        </p15:guide>
      </p15:sldGuideLst>
    </p:ext>
  </p:extLs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43"/>
            <a:ext cx="8974666" cy="4514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8500" y="4800601"/>
            <a:ext cx="1489571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21837" y="2286000"/>
            <a:ext cx="2442897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70281" y="4799410"/>
            <a:ext cx="1489571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793565" y="2286000"/>
            <a:ext cx="2442897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42063" y="4799411"/>
            <a:ext cx="1489571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5965293" y="2286000"/>
            <a:ext cx="2442897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13845" y="4799410"/>
            <a:ext cx="1489571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37021" y="2286000"/>
            <a:ext cx="2442897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44663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3" orient="horz" pos="8448">
          <p15:clr>
            <a:srgbClr val="5ACBF0"/>
          </p15:clr>
        </p15:guide>
        <p15:guide id="4" orient="horz" pos="8870">
          <p15:clr>
            <a:srgbClr val="5ACBF0"/>
          </p15:clr>
        </p15:guide>
        <p15:guide id="5" pos="6805">
          <p15:clr>
            <a:srgbClr val="5ACBF0"/>
          </p15:clr>
        </p15:guide>
        <p15:guide id="6" pos="6949">
          <p15:clr>
            <a:srgbClr val="5ACBF0"/>
          </p15:clr>
        </p15:guide>
        <p15:guide id="7" pos="20696">
          <p15:clr>
            <a:srgbClr val="5ACBF0"/>
          </p15:clr>
        </p15:guide>
        <p15:guide id="8" pos="13751">
          <p15:clr>
            <a:srgbClr val="5ACBF0"/>
          </p15:clr>
        </p15:guide>
        <p15:guide id="9" pos="13897">
          <p15:clr>
            <a:srgbClr val="5ACBF0"/>
          </p15:clr>
        </p15:guide>
        <p15:guide id="10" pos="20840">
          <p15:clr>
            <a:srgbClr val="5ACBF0"/>
          </p15:clr>
        </p15:guide>
        <p15:guide id="11" pos="3397">
          <p15:clr>
            <a:srgbClr val="5ACBF0"/>
          </p15:clr>
        </p15:guide>
        <p15:guide id="12" pos="10354">
          <p15:clr>
            <a:srgbClr val="5ACBF0"/>
          </p15:clr>
        </p15:guide>
        <p15:guide id="13" pos="17306">
          <p15:clr>
            <a:srgbClr val="5ACBF0"/>
          </p15:clr>
        </p15:guide>
        <p15:guide id="14" pos="24251">
          <p15:clr>
            <a:srgbClr val="5ACBF0"/>
          </p15:clr>
        </p15:guide>
        <p15:guide id="15" orient="horz">
          <p15:clr>
            <a:srgbClr val="5ACBF0"/>
          </p15:clr>
        </p15:guide>
        <p15:guide id="16" pos="5485">
          <p15:clr>
            <a:srgbClr val="5ACBF0"/>
          </p15:clr>
        </p15:guide>
        <p15:guide id="17" pos="8274">
          <p15:clr>
            <a:srgbClr val="5ACBF0"/>
          </p15:clr>
        </p15:guide>
        <p15:guide id="18" pos="12419">
          <p15:clr>
            <a:srgbClr val="5ACBF0"/>
          </p15:clr>
        </p15:guide>
        <p15:guide id="19" pos="15229">
          <p15:clr>
            <a:srgbClr val="5ACBF0"/>
          </p15:clr>
        </p15:guide>
        <p15:guide id="20" pos="19368">
          <p15:clr>
            <a:srgbClr val="5ACBF0"/>
          </p15:clr>
        </p15:guide>
        <p15:guide id="21" pos="22163">
          <p15:clr>
            <a:srgbClr val="5ACBF0"/>
          </p15:clr>
        </p15:guide>
      </p15:sldGuideLst>
    </p:ext>
  </p:extLs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43"/>
            <a:ext cx="8974666" cy="4514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56430" y="4800601"/>
            <a:ext cx="1467228" cy="677095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18016" y="2286000"/>
            <a:ext cx="1943891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11931" y="4799409"/>
            <a:ext cx="1467228" cy="677095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373517" y="2286000"/>
            <a:ext cx="1943891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67429" y="4799410"/>
            <a:ext cx="1467228" cy="677095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5129017" y="2286000"/>
            <a:ext cx="1943891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22930" y="4799409"/>
            <a:ext cx="1467228" cy="677095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884516" y="2286000"/>
            <a:ext cx="1943891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78430" y="4799409"/>
            <a:ext cx="1467228" cy="677095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640017" y="2286000"/>
            <a:ext cx="1943891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410533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3" orient="horz" pos="8448">
          <p15:clr>
            <a:srgbClr val="5ACBF0"/>
          </p15:clr>
        </p15:guide>
        <p15:guide id="4" orient="horz" pos="8870">
          <p15:clr>
            <a:srgbClr val="5ACBF0"/>
          </p15:clr>
        </p15:guide>
        <p15:guide id="8" pos="16672">
          <p15:clr>
            <a:srgbClr val="5ACBF0"/>
          </p15:clr>
        </p15:guide>
        <p15:guide id="9" pos="16534">
          <p15:clr>
            <a:srgbClr val="5ACBF0"/>
          </p15:clr>
        </p15:guide>
        <p15:guide id="10" pos="22081">
          <p15:clr>
            <a:srgbClr val="5ACBF0"/>
          </p15:clr>
        </p15:guide>
        <p15:guide id="11" pos="4763">
          <p15:clr>
            <a:srgbClr val="5ACBF0"/>
          </p15:clr>
        </p15:guide>
        <p15:guide id="12" pos="10313">
          <p15:clr>
            <a:srgbClr val="5ACBF0"/>
          </p15:clr>
        </p15:guide>
        <p15:guide id="13" pos="17335">
          <p15:clr>
            <a:srgbClr val="5ACBF0"/>
          </p15:clr>
        </p15:guide>
        <p15:guide id="14" pos="22899">
          <p15:clr>
            <a:srgbClr val="5ACBF0"/>
          </p15:clr>
        </p15:guide>
        <p15:guide id="15" orient="horz">
          <p15:clr>
            <a:srgbClr val="5ACBF0"/>
          </p15:clr>
        </p15:guide>
        <p15:guide id="16" pos="6218">
          <p15:clr>
            <a:srgbClr val="5ACBF0"/>
          </p15:clr>
        </p15:guide>
        <p15:guide id="17" pos="8257">
          <p15:clr>
            <a:srgbClr val="5ACBF0"/>
          </p15:clr>
        </p15:guide>
        <p15:guide id="18" pos="11783">
          <p15:clr>
            <a:srgbClr val="5ACBF0"/>
          </p15:clr>
        </p15:guide>
        <p15:guide id="19" pos="15880">
          <p15:clr>
            <a:srgbClr val="5ACBF0"/>
          </p15:clr>
        </p15:guide>
        <p15:guide id="21" pos="22245">
          <p15:clr>
            <a:srgbClr val="5ACBF0"/>
          </p15:clr>
        </p15:guide>
        <p15:guide id="22" pos="5403">
          <p15:clr>
            <a:srgbClr val="5ACBF0"/>
          </p15:clr>
        </p15:guide>
        <p15:guide id="23" pos="5555">
          <p15:clr>
            <a:srgbClr val="5ACBF0"/>
          </p15:clr>
        </p15:guide>
        <p15:guide id="24" pos="10976">
          <p15:clr>
            <a:srgbClr val="5ACBF0"/>
          </p15:clr>
        </p15:guide>
        <p15:guide id="25" pos="11117">
          <p15:clr>
            <a:srgbClr val="5ACBF0"/>
          </p15:clr>
        </p15:guide>
        <p15:guide id="26" pos="21433">
          <p15:clr>
            <a:srgbClr val="5ACBF0"/>
          </p15:clr>
        </p15:guide>
        <p15:guide id="27" pos="13824">
          <p15:clr>
            <a:srgbClr val="5ACBF0"/>
          </p15:clr>
        </p15:guide>
        <p15:guide id="28" pos="19391">
          <p15:clr>
            <a:srgbClr val="5ACBF0"/>
          </p15:clr>
        </p15:guide>
        <p15:guide id="29" pos="2710">
          <p15:clr>
            <a:srgbClr val="5ACBF0"/>
          </p15:clr>
        </p15:guide>
        <p15:guide id="30" pos="24938">
          <p15:clr>
            <a:srgbClr val="5ACBF0"/>
          </p15:clr>
        </p15:guide>
      </p15:sldGuideLst>
    </p:ext>
  </p:extLs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21017"/>
            <a:ext cx="11018521" cy="4514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7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7" y="4800600"/>
            <a:ext cx="2313432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4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4" y="4800600"/>
            <a:ext cx="2313432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74896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8870">
          <p15:clr>
            <a:srgbClr val="5ACBF0"/>
          </p15:clr>
        </p15:guide>
        <p15:guide id="3" pos="13824">
          <p15:clr>
            <a:srgbClr val="5ACBF0"/>
          </p15:clr>
        </p15:guide>
        <p15:guide id="4" pos="4620">
          <p15:clr>
            <a:srgbClr val="5ACBF0"/>
          </p15:clr>
        </p15:guide>
        <p15:guide id="5" pos="20397">
          <p15:clr>
            <a:srgbClr val="5ACBF0"/>
          </p15:clr>
        </p15:guide>
        <p15:guide id="6" pos="9867">
          <p15:clr>
            <a:srgbClr val="5ACBF0"/>
          </p15:clr>
        </p15:guide>
        <p15:guide id="7" pos="7242">
          <p15:clr>
            <a:srgbClr val="5ACBF0"/>
          </p15:clr>
        </p15:guide>
        <p15:guide id="8" pos="11193">
          <p15:clr>
            <a:srgbClr val="5ACBF0"/>
          </p15:clr>
        </p15:guide>
        <p15:guide id="9" pos="16452">
          <p15:clr>
            <a:srgbClr val="5ACBF0"/>
          </p15:clr>
        </p15:guide>
        <p15:guide id="11" pos="23028">
          <p15:clr>
            <a:srgbClr val="5ACBF0"/>
          </p15:clr>
        </p15:guide>
        <p15:guide id="12" orient="horz" pos="4224">
          <p15:clr>
            <a:srgbClr val="5ACBF0"/>
          </p15:clr>
        </p15:guide>
        <p15:guide id="13" pos="17778">
          <p15:clr>
            <a:srgbClr val="5ACBF0"/>
          </p15:clr>
        </p15:guide>
        <p15:guide id="14" orient="horz" pos="8489">
          <p15:clr>
            <a:srgbClr val="5ACBF0"/>
          </p15:clr>
        </p15:guide>
      </p15:sldGuideLst>
    </p:ext>
  </p:extLs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15062"/>
            <a:ext cx="11018521" cy="4514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1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1" y="4800600"/>
            <a:ext cx="2313432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1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1" y="4800600"/>
            <a:ext cx="2313432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1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1" y="4800600"/>
            <a:ext cx="2313432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2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2" y="4800600"/>
            <a:ext cx="2313432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408842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8870">
          <p15:clr>
            <a:srgbClr val="5ACBF0"/>
          </p15:clr>
        </p15:guide>
        <p15:guide id="3" pos="14490">
          <p15:clr>
            <a:srgbClr val="5ACBF0"/>
          </p15:clr>
        </p15:guide>
        <p15:guide id="5" pos="21075">
          <p15:clr>
            <a:srgbClr val="5ACBF0"/>
          </p15:clr>
        </p15:guide>
        <p15:guide id="7" pos="13155">
          <p15:clr>
            <a:srgbClr val="5ACBF0"/>
          </p15:clr>
        </p15:guide>
        <p15:guide id="8" pos="7902">
          <p15:clr>
            <a:srgbClr val="5ACBF0"/>
          </p15:clr>
        </p15:guide>
        <p15:guide id="10" pos="10533">
          <p15:clr>
            <a:srgbClr val="5ACBF0"/>
          </p15:clr>
        </p15:guide>
        <p15:guide id="11" pos="17121">
          <p15:clr>
            <a:srgbClr val="5ACBF0"/>
          </p15:clr>
        </p15:guide>
        <p15:guide id="12" pos="23691">
          <p15:clr>
            <a:srgbClr val="5ACBF0"/>
          </p15:clr>
        </p15:guide>
        <p15:guide id="13" pos="3948">
          <p15:clr>
            <a:srgbClr val="5ACBF0"/>
          </p15:clr>
        </p15:guide>
        <p15:guide id="14" orient="horz" pos="4224">
          <p15:clr>
            <a:srgbClr val="5ACBF0"/>
          </p15:clr>
        </p15:guide>
        <p15:guide id="15" pos="6573">
          <p15:clr>
            <a:srgbClr val="5ACBF0"/>
          </p15:clr>
        </p15:guide>
        <p15:guide id="18" pos="19740">
          <p15:clr>
            <a:srgbClr val="5ACBF0"/>
          </p15:clr>
        </p15:guide>
        <p15:guide id="19" orient="horz" pos="8501">
          <p15:clr>
            <a:srgbClr val="5ACBF0"/>
          </p15:clr>
        </p15:guide>
      </p15:sldGuideLst>
    </p:ext>
  </p:extLs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15062"/>
            <a:ext cx="11018521" cy="4514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7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7" y="4235450"/>
            <a:ext cx="1737360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2"/>
            <a:ext cx="1737360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4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4" y="4235450"/>
            <a:ext cx="1737360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168326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7814">
          <p15:clr>
            <a:srgbClr val="5ACBF0"/>
          </p15:clr>
        </p15:guide>
        <p15:guide id="3" pos="22377">
          <p15:clr>
            <a:srgbClr val="5ACBF0"/>
          </p15:clr>
        </p15:guide>
        <p15:guide id="5" pos="21060">
          <p15:clr>
            <a:srgbClr val="5ACBF0"/>
          </p15:clr>
        </p15:guide>
        <p15:guide id="7" pos="15810">
          <p15:clr>
            <a:srgbClr val="5ACBF0"/>
          </p15:clr>
        </p15:guide>
        <p15:guide id="8" pos="11850">
          <p15:clr>
            <a:srgbClr val="5ACBF0"/>
          </p15:clr>
        </p15:guide>
        <p15:guide id="10" pos="10533">
          <p15:clr>
            <a:srgbClr val="5ACBF0"/>
          </p15:clr>
        </p15:guide>
        <p15:guide id="11" pos="17115">
          <p15:clr>
            <a:srgbClr val="5ACBF0"/>
          </p15:clr>
        </p15:guide>
        <p15:guide id="13" pos="5271">
          <p15:clr>
            <a:srgbClr val="5ACBF0"/>
          </p15:clr>
        </p15:guide>
        <p15:guide id="14" orient="horz" pos="4224">
          <p15:clr>
            <a:srgbClr val="5ACBF0"/>
          </p15:clr>
        </p15:guide>
        <p15:guide id="15" pos="6588">
          <p15:clr>
            <a:srgbClr val="5ACBF0"/>
          </p15:clr>
        </p15:guide>
        <p15:guide id="16" orient="horz" pos="7430">
          <p15:clr>
            <a:srgbClr val="5ACBF0"/>
          </p15:clr>
        </p15:guide>
      </p15:sldGuideLst>
    </p:ext>
  </p:extLs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2384" y="2309812"/>
            <a:ext cx="3182027" cy="451460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3267" y="2309814"/>
            <a:ext cx="5190066" cy="351121"/>
          </a:xfrm>
        </p:spPr>
        <p:txBody>
          <a:bodyPr anchor="t"/>
          <a:lstStyle>
            <a:lvl1pPr marL="188812" indent="-188812">
              <a:spcAft>
                <a:spcPts val="489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22384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4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8808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12193">
          <p15:clr>
            <a:srgbClr val="5ACBF0"/>
          </p15:clr>
        </p15:guide>
        <p15:guide id="29" orient="horz" pos="3731">
          <p15:clr>
            <a:srgbClr val="5ACBF0"/>
          </p15:clr>
        </p15:guide>
        <p15:guide id="30" pos="10944">
          <p15:clr>
            <a:srgbClr val="5ACBF0"/>
          </p15:clr>
        </p15:guide>
        <p15:guide id="32" orient="horz" pos="4268">
          <p15:clr>
            <a:srgbClr val="5ACBF0"/>
          </p15:clr>
        </p15:guide>
      </p15:sldGuideLst>
    </p:ext>
  </p:extLs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4848" y="3201683"/>
            <a:ext cx="3182027" cy="45146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8472" y="3251854"/>
            <a:ext cx="4608681" cy="351121"/>
          </a:xfrm>
        </p:spPr>
        <p:txBody>
          <a:bodyPr anchor="ctr"/>
          <a:lstStyle>
            <a:lvl1pPr marL="188812" indent="-188812">
              <a:spcAft>
                <a:spcPts val="489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382684" y="2578100"/>
            <a:ext cx="0" cy="1701801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367998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12217">
          <p15:clr>
            <a:srgbClr val="5ACBF0"/>
          </p15:clr>
        </p15:guide>
        <p15:guide id="29" orient="horz" pos="6336">
          <p15:clr>
            <a:srgbClr val="5ACBF0"/>
          </p15:clr>
        </p15:guide>
        <p15:guide id="30" pos="10920">
          <p15:clr>
            <a:srgbClr val="5ACBF0"/>
          </p15:clr>
        </p15:guide>
        <p15:guide id="31" pos="13513">
          <p15:clr>
            <a:srgbClr val="5ACBF0"/>
          </p15:clr>
        </p15:guide>
      </p15:sldGuideLst>
    </p:ext>
  </p:extLs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508470"/>
            <a:ext cx="8968487" cy="451460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623" fontAlgn="base">
              <a:spcBef>
                <a:spcPct val="0"/>
              </a:spcBef>
              <a:spcAft>
                <a:spcPct val="0"/>
              </a:spcAft>
            </a:pPr>
            <a:endParaRPr lang="en-US" sz="1629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6584" y="1436688"/>
            <a:ext cx="3788359" cy="386390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62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14846" y="2099312"/>
            <a:ext cx="8968487" cy="300889"/>
          </a:xfrm>
        </p:spPr>
        <p:txBody>
          <a:bodyPr/>
          <a:lstStyle>
            <a:lvl1pPr marL="0" indent="0">
              <a:buNone/>
              <a:tabLst/>
              <a:defRPr sz="1955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14" indent="0">
              <a:buNone/>
              <a:tabLst>
                <a:tab pos="280631" algn="l"/>
              </a:tabLst>
              <a:defRPr sz="1955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241" indent="0">
              <a:buNone/>
              <a:tabLst>
                <a:tab pos="464270" algn="l"/>
              </a:tabLst>
              <a:defRPr sz="1955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570" indent="0">
              <a:buNone/>
              <a:tabLst>
                <a:tab pos="651788" algn="l"/>
              </a:tabLst>
              <a:defRPr sz="1955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177" indent="0">
              <a:buNone/>
              <a:tabLst>
                <a:tab pos="838013" algn="l"/>
              </a:tabLst>
              <a:defRPr sz="1955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96241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878">
          <p15:clr>
            <a:srgbClr val="5ACBF0"/>
          </p15:clr>
        </p15:guide>
        <p15:guide id="2" orient="horz" pos="2655">
          <p15:clr>
            <a:srgbClr val="5ACBF0"/>
          </p15:clr>
        </p15:guide>
        <p15:guide id="3" orient="horz" pos="845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010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2"/>
            <a:ext cx="8968487" cy="4514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12974" y="1230682"/>
            <a:ext cx="8968487" cy="300889"/>
          </a:xfrm>
        </p:spPr>
        <p:txBody>
          <a:bodyPr wrap="square">
            <a:spAutoFit/>
          </a:bodyPr>
          <a:lstStyle>
            <a:lvl1pPr marL="0" indent="0">
              <a:spcBef>
                <a:spcPts val="489"/>
              </a:spcBef>
              <a:spcAft>
                <a:spcPts val="0"/>
              </a:spcAft>
              <a:buNone/>
              <a:defRPr sz="1955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186169" indent="0">
              <a:buNone/>
              <a:defRPr sz="1955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339" indent="0">
              <a:buNone/>
              <a:defRPr/>
            </a:lvl3pPr>
            <a:lvl4pPr marL="558507" indent="0">
              <a:buNone/>
              <a:defRPr/>
            </a:lvl4pPr>
            <a:lvl5pPr marL="744677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623" fontAlgn="base">
              <a:spcBef>
                <a:spcPct val="0"/>
              </a:spcBef>
              <a:spcAft>
                <a:spcPct val="0"/>
              </a:spcAft>
            </a:pPr>
            <a:endParaRPr lang="en-US" sz="1629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6584" y="2827138"/>
            <a:ext cx="3788359" cy="386390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62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12972" y="3491220"/>
            <a:ext cx="8970362" cy="300889"/>
          </a:xfrm>
        </p:spPr>
        <p:txBody>
          <a:bodyPr/>
          <a:lstStyle>
            <a:lvl1pPr marL="0" indent="0">
              <a:buNone/>
              <a:tabLst/>
              <a:defRPr sz="1955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229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097" indent="0">
              <a:buNone/>
              <a:defRPr sz="162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371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5921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8203883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4" orient="horz" pos="5210">
          <p15:clr>
            <a:srgbClr val="5ACBF0"/>
          </p15:clr>
        </p15:guide>
        <p15:guide id="5" orient="horz" pos="6445">
          <p15:clr>
            <a:srgbClr val="5ACBF0"/>
          </p15:clr>
        </p15:guide>
        <p15:guide id="6" orient="horz" pos="2267">
          <p15:clr>
            <a:srgbClr val="5ACBF0"/>
          </p15:clr>
        </p15:guide>
      </p15:sldGuideLst>
    </p:ext>
  </p:extLs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623" fontAlgn="base">
              <a:spcBef>
                <a:spcPct val="0"/>
              </a:spcBef>
              <a:spcAft>
                <a:spcPct val="0"/>
              </a:spcAft>
            </a:pPr>
            <a:endParaRPr lang="en-US" sz="1629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224582"/>
            <a:ext cx="8970362" cy="401228"/>
          </a:xfrm>
        </p:spPr>
        <p:txBody>
          <a:bodyPr/>
          <a:lstStyle>
            <a:lvl1pPr>
              <a:defRPr sz="260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6584" y="0"/>
            <a:ext cx="3788359" cy="386390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62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12972" y="660510"/>
            <a:ext cx="8970362" cy="300889"/>
          </a:xfrm>
        </p:spPr>
        <p:txBody>
          <a:bodyPr/>
          <a:lstStyle>
            <a:lvl1pPr marL="0" indent="0">
              <a:buNone/>
              <a:tabLst/>
              <a:defRPr sz="1955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229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097" indent="0">
              <a:buNone/>
              <a:defRPr sz="162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371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5921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17736" y="4996506"/>
            <a:ext cx="8970362" cy="300889"/>
          </a:xfrm>
        </p:spPr>
        <p:txBody>
          <a:bodyPr wrap="square">
            <a:spAutoFit/>
          </a:bodyPr>
          <a:lstStyle>
            <a:lvl1pPr marL="0" indent="0">
              <a:spcBef>
                <a:spcPts val="489"/>
              </a:spcBef>
              <a:spcAft>
                <a:spcPts val="0"/>
              </a:spcAft>
              <a:buNone/>
              <a:defRPr sz="1955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186169" indent="0">
              <a:buNone/>
              <a:defRPr sz="1955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339" indent="0">
              <a:buNone/>
              <a:defRPr/>
            </a:lvl3pPr>
            <a:lvl4pPr marL="558507" indent="0">
              <a:buNone/>
              <a:defRPr/>
            </a:lvl4pPr>
            <a:lvl5pPr marL="744677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224949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4" orient="horz" pos="7806">
          <p15:clr>
            <a:srgbClr val="5ACBF0"/>
          </p15:clr>
        </p15:guide>
        <p15:guide id="5" orient="horz" pos="9231">
          <p15:clr>
            <a:srgbClr val="5ACBF0"/>
          </p15:clr>
        </p15:guide>
        <p15:guide id="6" orient="horz" pos="1229">
          <p15:clr>
            <a:srgbClr val="5ACBF0"/>
          </p15:clr>
        </p15:guide>
      </p15:sldGuideLst>
    </p:ext>
  </p:extLs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4265" y="457202"/>
            <a:ext cx="4040887" cy="401228"/>
          </a:xfrm>
        </p:spPr>
        <p:txBody>
          <a:bodyPr/>
          <a:lstStyle>
            <a:lvl1pPr>
              <a:defRPr sz="260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04966" y="1338141"/>
            <a:ext cx="3601018" cy="300889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489"/>
              </a:spcBef>
              <a:spcAft>
                <a:spcPts val="0"/>
              </a:spcAft>
              <a:buNone/>
              <a:defRPr sz="1955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49"/>
              </a:spcBef>
              <a:spcAft>
                <a:spcPts val="49"/>
              </a:spcAft>
              <a:buNone/>
              <a:defRPr sz="1955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339" indent="0">
              <a:buNone/>
              <a:defRPr/>
            </a:lvl3pPr>
            <a:lvl4pPr marL="558507" indent="0">
              <a:buNone/>
              <a:defRPr/>
            </a:lvl4pPr>
            <a:lvl5pPr marL="744677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00549" y="0"/>
            <a:ext cx="6391451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623" fontAlgn="base">
              <a:spcBef>
                <a:spcPct val="0"/>
              </a:spcBef>
              <a:spcAft>
                <a:spcPct val="0"/>
              </a:spcAft>
            </a:pPr>
            <a:endParaRPr lang="en-US" sz="1629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27764" y="1"/>
            <a:ext cx="3788359" cy="43165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62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16726" y="709188"/>
            <a:ext cx="4792750" cy="300889"/>
          </a:xfrm>
        </p:spPr>
        <p:txBody>
          <a:bodyPr/>
          <a:lstStyle>
            <a:lvl1pPr marL="0" indent="0">
              <a:buNone/>
              <a:tabLst/>
              <a:defRPr sz="1955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229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097" indent="0">
              <a:buNone/>
              <a:defRPr sz="162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371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5921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8418245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1305">
          <p15:clr>
            <a:srgbClr val="5ACBF0"/>
          </p15:clr>
        </p15:guide>
        <p15:guide id="4" orient="horz" pos="2473">
          <p15:clr>
            <a:srgbClr val="5ACBF0"/>
          </p15:clr>
        </p15:guide>
        <p15:guide id="7" pos="11818">
          <p15:clr>
            <a:srgbClr val="5ACBF0"/>
          </p15:clr>
        </p15:guide>
        <p15:guide id="8" pos="13155">
          <p15:clr>
            <a:srgbClr val="5ACBF0"/>
          </p15:clr>
        </p15:guide>
        <p15:guide id="9" pos="10498">
          <p15:clr>
            <a:srgbClr val="5ACBF0"/>
          </p15:clr>
        </p15:guide>
      </p15:sldGuideLst>
    </p:ext>
  </p:extLs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1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623" fontAlgn="base">
              <a:spcBef>
                <a:spcPct val="0"/>
              </a:spcBef>
              <a:spcAft>
                <a:spcPct val="0"/>
              </a:spcAft>
            </a:pPr>
            <a:endParaRPr lang="en-US" sz="1629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50" y="457202"/>
            <a:ext cx="4031233" cy="401228"/>
          </a:xfrm>
        </p:spPr>
        <p:txBody>
          <a:bodyPr/>
          <a:lstStyle>
            <a:lvl1pPr>
              <a:defRPr sz="260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1"/>
            <a:ext cx="3788359" cy="43165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62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706013"/>
            <a:ext cx="5819774" cy="300889"/>
          </a:xfrm>
        </p:spPr>
        <p:txBody>
          <a:bodyPr/>
          <a:lstStyle>
            <a:lvl1pPr marL="0" indent="0">
              <a:buNone/>
              <a:defRPr sz="1955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229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097" indent="0">
              <a:buNone/>
              <a:defRPr sz="162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371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5921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1" y="1336677"/>
            <a:ext cx="4033838" cy="300889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489"/>
              </a:spcBef>
              <a:spcAft>
                <a:spcPts val="0"/>
              </a:spcAft>
              <a:buNone/>
              <a:defRPr sz="1955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49"/>
              </a:spcBef>
              <a:spcAft>
                <a:spcPts val="49"/>
              </a:spcAft>
              <a:buNone/>
              <a:defRPr sz="1955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339" indent="0">
              <a:buNone/>
              <a:defRPr/>
            </a:lvl3pPr>
            <a:lvl4pPr marL="558507" indent="0">
              <a:buNone/>
              <a:defRPr/>
            </a:lvl4pPr>
            <a:lvl5pPr marL="744677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913440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1279">
          <p15:clr>
            <a:srgbClr val="5ACBF0"/>
          </p15:clr>
        </p15:guide>
        <p15:guide id="4" orient="horz" pos="2461">
          <p15:clr>
            <a:srgbClr val="5ACBF0"/>
          </p15:clr>
        </p15:guide>
        <p15:guide id="6" pos="15848">
          <p15:clr>
            <a:srgbClr val="5ACBF0"/>
          </p15:clr>
        </p15:guide>
        <p15:guide id="7" pos="14522">
          <p15:clr>
            <a:srgbClr val="5ACBF0"/>
          </p15:clr>
        </p15:guide>
        <p15:guide id="8" pos="17180">
          <p15:clr>
            <a:srgbClr val="5ACBF0"/>
          </p15:clr>
        </p15:guide>
      </p15:sldGuideLst>
    </p:ext>
  </p:extLs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3B0F44-1527-F6F0-E88B-EC83140B1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4"/>
            <a:ext cx="12192000" cy="6857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0426"/>
            <a:ext cx="6217920" cy="4513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598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22383" y="3977321"/>
            <a:ext cx="6217920" cy="200676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04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91315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87">
          <p15:clr>
            <a:srgbClr val="5ACBF0"/>
          </p15:clr>
        </p15:guide>
        <p15:guide id="3" orient="horz" pos="5603">
          <p15:clr>
            <a:srgbClr val="5ACBF0"/>
          </p15:clr>
        </p15:guide>
        <p15:guide id="4" orient="horz" pos="7348">
          <p15:clr>
            <a:srgbClr val="5ACBF0"/>
          </p15:clr>
        </p15:guide>
      </p15:sldGuideLst>
    </p:ext>
  </p:extLs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0426"/>
            <a:ext cx="9144000" cy="4513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598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22383" y="3977321"/>
            <a:ext cx="9144000" cy="200676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04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0175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87">
          <p15:clr>
            <a:srgbClr val="5ACBF0"/>
          </p15:clr>
        </p15:guide>
        <p15:guide id="3" orient="horz" pos="5603">
          <p15:clr>
            <a:srgbClr val="5ACBF0"/>
          </p15:clr>
        </p15:guide>
        <p15:guide id="4" orient="horz" pos="7348">
          <p15:clr>
            <a:srgbClr val="5ACBF0"/>
          </p15:clr>
        </p15:guide>
      </p15:sldGuideLst>
    </p:ext>
  </p:extLs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CDFD13-6896-24D9-3F53-88D31F1D22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3010"/>
            <a:ext cx="6675120" cy="4513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598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6336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57">
          <p15:clr>
            <a:srgbClr val="5ACBF0"/>
          </p15:clr>
        </p15:guide>
        <p15:guide id="3" orient="horz" pos="5606">
          <p15:clr>
            <a:srgbClr val="5ACBF0"/>
          </p15:clr>
        </p15:guide>
      </p15:sldGuideLst>
    </p:ext>
  </p:extLs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3010"/>
            <a:ext cx="9144000" cy="4513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598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7347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87">
          <p15:clr>
            <a:srgbClr val="5ACBF0"/>
          </p15:clr>
        </p15:guide>
        <p15:guide id="3" orient="horz" pos="5603">
          <p15:clr>
            <a:srgbClr val="5ACBF0"/>
          </p15:clr>
        </p15:guide>
      </p15:sldGuideLst>
    </p:ext>
  </p:extLs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53536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81">
          <p15:clr>
            <a:srgbClr val="A4A3A4"/>
          </p15:clr>
        </p15:guide>
        <p15:guide id="15" pos="12052">
          <p15:clr>
            <a:srgbClr val="A4A3A4"/>
          </p15:clr>
        </p15:guide>
        <p15:guide id="16" pos="13513">
          <p15:clr>
            <a:srgbClr val="A4A3A4"/>
          </p15:clr>
        </p15:guide>
        <p15:guide id="17" pos="14153">
          <p15:clr>
            <a:srgbClr val="A4A3A4"/>
          </p15:clr>
        </p15:guide>
        <p15:guide id="18" pos="15631">
          <p15:clr>
            <a:srgbClr val="A4A3A4"/>
          </p15:clr>
        </p15:guide>
        <p15:guide id="19" pos="16311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</p15:sldGuideLst>
    </p:ext>
  </p:extLs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62344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5" pos="1201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97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36742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1631951" y="6181210"/>
            <a:ext cx="4482124" cy="8782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759475" eaLnBrk="0" hangingPunct="0"/>
            <a:r>
              <a:rPr lang="en-US" sz="571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13E46B7E-7D6F-4019-D6F4-4AF2BDAEA9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4" y="585789"/>
            <a:ext cx="1113236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68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1612702" y="457202"/>
            <a:ext cx="8974407" cy="451460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1608667" y="1436688"/>
            <a:ext cx="8974666" cy="1805648"/>
          </a:xfrm>
        </p:spPr>
        <p:txBody>
          <a:bodyPr wrap="square">
            <a:spAutoFit/>
          </a:bodyPr>
          <a:lstStyle>
            <a:lvl1pPr>
              <a:defRPr sz="2933">
                <a:latin typeface="+mn-lt"/>
              </a:defRPr>
            </a:lvl1pPr>
            <a:lvl2pPr>
              <a:defRPr sz="2281">
                <a:latin typeface="+mn-lt"/>
              </a:defRPr>
            </a:lvl2pPr>
            <a:lvl3pPr>
              <a:defRPr sz="1955">
                <a:latin typeface="+mn-lt"/>
              </a:defRPr>
            </a:lvl3pPr>
            <a:lvl4pPr>
              <a:defRPr sz="1629">
                <a:latin typeface="+mn-lt"/>
              </a:defRPr>
            </a:lvl4pPr>
            <a:lvl5pPr>
              <a:defRPr sz="1467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69040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014" spc="-4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3223438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652">
          <p15:clr>
            <a:srgbClr val="5ACBF0"/>
          </p15:clr>
        </p15:guide>
        <p15:guide id="2" orient="horz" pos="845">
          <p15:clr>
            <a:srgbClr val="5ACBF0"/>
          </p15:clr>
        </p15:guide>
      </p15:sldGuideLst>
    </p:ext>
  </p:extLs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5EE52-9F3D-4E15-83E2-689B1DA74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958" y="316355"/>
            <a:ext cx="11108084" cy="4514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E2774-27F8-41B7-9628-BA892D48E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958" y="974723"/>
            <a:ext cx="11108084" cy="1009166"/>
          </a:xfrm>
          <a:prstGeom prst="rect">
            <a:avLst/>
          </a:prstGeom>
        </p:spPr>
        <p:txBody>
          <a:bodyPr lIns="0" tIns="91440" rIns="0" bIns="91440"/>
          <a:lstStyle>
            <a:lvl1pPr marL="144842" indent="-144842">
              <a:lnSpc>
                <a:spcPct val="100000"/>
              </a:lnSpc>
              <a:spcBef>
                <a:spcPts val="325"/>
              </a:spcBef>
              <a:spcAft>
                <a:spcPts val="325"/>
              </a:spcAft>
              <a:defRPr sz="977" b="0" i="0">
                <a:latin typeface="Segoe UI Variable Display Semilight" pitchFamily="2" charset="0"/>
                <a:cs typeface="Segoe UI Semilight" panose="020B0402040204020203" pitchFamily="34" charset="0"/>
              </a:defRPr>
            </a:lvl1pPr>
            <a:lvl2pPr marL="331067" indent="-144842">
              <a:lnSpc>
                <a:spcPct val="100000"/>
              </a:lnSpc>
              <a:spcBef>
                <a:spcPts val="325"/>
              </a:spcBef>
              <a:spcAft>
                <a:spcPts val="325"/>
              </a:spcAft>
              <a:buFont typeface="Segoe UI Semilight" panose="020B0402040204020203" pitchFamily="34" charset="0"/>
              <a:buChar char="‑"/>
              <a:defRPr sz="977" b="0" i="0">
                <a:latin typeface="Segoe UI Variable Display Semilight" pitchFamily="2" charset="0"/>
                <a:cs typeface="Segoe UI Semilight" panose="020B0402040204020203" pitchFamily="34" charset="0"/>
              </a:defRPr>
            </a:lvl2pPr>
            <a:lvl3pPr marL="517293" indent="-144842">
              <a:lnSpc>
                <a:spcPct val="100000"/>
              </a:lnSpc>
              <a:spcBef>
                <a:spcPts val="325"/>
              </a:spcBef>
              <a:spcAft>
                <a:spcPts val="325"/>
              </a:spcAft>
              <a:buFont typeface="Courier New" panose="02070309020205020404" pitchFamily="49" charset="0"/>
              <a:buChar char="o"/>
              <a:defRPr sz="977" b="0" i="0">
                <a:latin typeface="Segoe UI Variable Display Semilight" pitchFamily="2" charset="0"/>
                <a:cs typeface="Segoe UI Semilight" panose="020B0402040204020203" pitchFamily="34" charset="0"/>
              </a:defRPr>
            </a:lvl3pPr>
            <a:lvl4pPr marL="703517" indent="-144842">
              <a:lnSpc>
                <a:spcPct val="100000"/>
              </a:lnSpc>
              <a:spcBef>
                <a:spcPts val="325"/>
              </a:spcBef>
              <a:spcAft>
                <a:spcPts val="325"/>
              </a:spcAft>
              <a:buFont typeface="Wingdings" panose="05000000000000000000" pitchFamily="2" charset="2"/>
              <a:buChar char="§"/>
              <a:defRPr sz="977" b="0" i="0">
                <a:latin typeface="Segoe UI Variable Display Semilight" pitchFamily="2" charset="0"/>
                <a:cs typeface="Segoe UI Semilight" panose="020B0402040204020203" pitchFamily="34" charset="0"/>
              </a:defRPr>
            </a:lvl4pPr>
            <a:lvl5pPr>
              <a:defRPr sz="977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4DC2842-A293-4356-B98C-DB84EE48CF5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41958" y="6356350"/>
            <a:ext cx="11108084" cy="335028"/>
          </a:xfrm>
          <a:prstGeom prst="rect">
            <a:avLst/>
          </a:prstGeom>
        </p:spPr>
        <p:txBody>
          <a:bodyPr lIns="0" tIns="91440" rIns="0" bIns="91440"/>
          <a:lstStyle>
            <a:lvl1pPr marL="0" indent="0">
              <a:lnSpc>
                <a:spcPct val="100000"/>
              </a:lnSpc>
              <a:spcBef>
                <a:spcPts val="325"/>
              </a:spcBef>
              <a:spcAft>
                <a:spcPts val="325"/>
              </a:spcAft>
              <a:buNone/>
              <a:defRPr sz="977" b="0" i="0">
                <a:latin typeface="Segoe UI Variable Display Semilight" pitchFamily="2" charset="0"/>
                <a:cs typeface="Segoe UI Semilight" panose="020B0402040204020203" pitchFamily="34" charset="0"/>
              </a:defRPr>
            </a:lvl1pPr>
            <a:lvl2pPr marL="331067" indent="-144842">
              <a:lnSpc>
                <a:spcPct val="100000"/>
              </a:lnSpc>
              <a:spcBef>
                <a:spcPts val="325"/>
              </a:spcBef>
              <a:spcAft>
                <a:spcPts val="325"/>
              </a:spcAft>
              <a:buFont typeface="Segoe UI Semilight" panose="020B0402040204020203" pitchFamily="34" charset="0"/>
              <a:buChar char="‑"/>
              <a:defRPr sz="977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marL="517293" indent="-144842">
              <a:lnSpc>
                <a:spcPct val="100000"/>
              </a:lnSpc>
              <a:spcBef>
                <a:spcPts val="325"/>
              </a:spcBef>
              <a:spcAft>
                <a:spcPts val="325"/>
              </a:spcAft>
              <a:buFont typeface="Courier New" panose="02070309020205020404" pitchFamily="49" charset="0"/>
              <a:buChar char="o"/>
              <a:defRPr sz="977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 marL="703517" indent="-144842">
              <a:lnSpc>
                <a:spcPct val="100000"/>
              </a:lnSpc>
              <a:spcBef>
                <a:spcPts val="325"/>
              </a:spcBef>
              <a:spcAft>
                <a:spcPts val="325"/>
              </a:spcAft>
              <a:buFont typeface="Wingdings" panose="05000000000000000000" pitchFamily="2" charset="2"/>
              <a:buChar char="§"/>
              <a:defRPr sz="977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977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5D3196B-CF6C-4C8D-B90F-7C6015E9DC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1958" y="103522"/>
            <a:ext cx="11109960" cy="175655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1141" spc="41" baseline="0">
                <a:solidFill>
                  <a:schemeClr val="tx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141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141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141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141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r>
              <a:rPr lang="en-US" sz="1141">
                <a:solidFill>
                  <a:schemeClr val="accent3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4219868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AFE270-2905-981E-F53B-52E927A7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5" name="Graphic 2">
            <a:extLst>
              <a:ext uri="{FF2B5EF4-FFF2-40B4-BE49-F238E27FC236}">
                <a16:creationId xmlns:a16="http://schemas.microsoft.com/office/drawing/2014/main" id="{E5EE820F-E9E8-1EDA-DE3C-EE5F94DBC3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0" y="2667276"/>
            <a:ext cx="3365940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52B1DCF-1479-0D98-2E75-FC8C75B030DA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927D2F8-6041-A742-196B-02CC71D4B4EF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18780DB-85B7-7ACB-5E10-135443D69D09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AD9911F-CE88-3E76-AB06-A8EF73E783E6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D933645-2A2E-2A11-6FB6-7144C41EBA3E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2B19857-B022-9C50-3B75-76D57393B674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0258E8-5ACC-998D-FF28-86B9188CD14D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CF38FD1-2344-8801-A259-B96FFCAA9E88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E3C9592-C598-B93C-B685-EF6F3D4C5426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09C894C-806D-2061-E0CD-5A5C5CF9F862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D8EAF5-09AD-2C85-5423-3425CCA59219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1D48DC6-29F1-E101-22A6-2A4974A86073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4ED9001-40D4-230C-B4DF-5A682FCB9026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CE2672-803A-4CCD-D87E-E28B6D2FD4F1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</p:grp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15937AA8-573C-E1BD-0F91-257EDAB15A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2" y="585790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08984"/>
      </p:ext>
    </p:extLst>
  </p:cSld>
  <p:clrMapOvr>
    <a:masterClrMapping/>
  </p:clrMapOvr>
  <p:transition>
    <p:fade/>
  </p:transition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B02C67-5287-B116-D4FB-48E8E1DD3D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2" y="2305051"/>
            <a:ext cx="5577840" cy="122872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2" y="3962402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21C5D8C2-CDF3-E5A0-6D6B-7DAEA39821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2" y="585790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72">
          <p15:clr>
            <a:srgbClr val="5ACBF0"/>
          </p15:clr>
        </p15:guide>
        <p15:guide id="2" orient="horz" pos="2546">
          <p15:clr>
            <a:srgbClr val="5ACBF0"/>
          </p15:clr>
        </p15:guide>
        <p15:guide id="3" pos="6267">
          <p15:clr>
            <a:srgbClr val="5ACBF0"/>
          </p15:clr>
        </p15:guide>
        <p15:guide id="4" orient="horz" pos="2203">
          <p15:clr>
            <a:srgbClr val="FBAE40"/>
          </p15:clr>
        </p15:guide>
      </p15:sldGuideLst>
    </p:ext>
  </p:extLs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5"/>
            <a:ext cx="9144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2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2" y="585790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7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72">
          <p15:clr>
            <a:srgbClr val="5ACBF0"/>
          </p15:clr>
        </p15:guide>
        <p15:guide id="2" orient="horz" pos="2546">
          <p15:clr>
            <a:srgbClr val="5ACBF0"/>
          </p15:clr>
        </p15:guide>
        <p15:guide id="3" pos="6255">
          <p15:clr>
            <a:srgbClr val="5ACBF0"/>
          </p15:clr>
        </p15:guide>
        <p15:guide id="4" orient="horz" pos="2203">
          <p15:clr>
            <a:srgbClr val="FBAE40"/>
          </p15:clr>
        </p15:guide>
      </p15:sldGuideLst>
    </p:ext>
  </p:extLs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15808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265518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97">
          <p15:clr>
            <a:srgbClr val="5ACBF0"/>
          </p15:clr>
        </p15:guide>
        <p15:guide id="3" orient="horz" pos="294">
          <p15:clr>
            <a:srgbClr val="5ACBF0"/>
          </p15:clr>
        </p15:guide>
        <p15:guide id="5" orient="horz" pos="922">
          <p15:clr>
            <a:srgbClr val="5ACBF0"/>
          </p15:clr>
        </p15:guide>
      </p15:sldGuideLst>
    </p:ext>
  </p:extLs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1"/>
            <a:ext cx="11018520" cy="1581270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12" indent="0">
              <a:buNone/>
              <a:defRPr/>
            </a:lvl2pPr>
            <a:lvl3pPr marL="457025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27558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923">
          <p15:clr>
            <a:srgbClr val="5ACBF0"/>
          </p15:clr>
        </p15:guide>
        <p15:guide id="4" orient="horz" pos="1297">
          <p15:clr>
            <a:srgbClr val="5ACBF0"/>
          </p15:clr>
        </p15:guide>
      </p15:sldGuideLst>
    </p:ext>
  </p:extLs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2" y="1435100"/>
            <a:ext cx="5211763" cy="1580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1580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01841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301">
          <p15:clr>
            <a:srgbClr val="5ACBF0"/>
          </p15:clr>
        </p15:guide>
        <p15:guide id="3" orient="horz" pos="922">
          <p15:clr>
            <a:srgbClr val="5ACBF0"/>
          </p15:clr>
        </p15:guide>
        <p15:guide id="4" pos="3733">
          <p15:clr>
            <a:srgbClr val="5ACBF0"/>
          </p15:clr>
        </p15:guide>
        <p15:guide id="5" pos="4105">
          <p15:clr>
            <a:srgbClr val="5ACBF0"/>
          </p15:clr>
        </p15:guide>
      </p15:sldGuideLst>
    </p:ext>
  </p:extLs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2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490" indent="0">
              <a:buFont typeface="Wingdings" panose="05000000000000000000" pitchFamily="2" charset="2"/>
              <a:buNone/>
              <a:defRPr sz="2000" b="0"/>
            </a:lvl2pPr>
            <a:lvl3pPr marL="450677" indent="0">
              <a:buFont typeface="Wingdings" panose="05000000000000000000" pitchFamily="2" charset="2"/>
              <a:buNone/>
              <a:tabLst/>
              <a:defRPr sz="1600" b="0"/>
            </a:lvl3pPr>
            <a:lvl4pPr marL="652212" indent="0">
              <a:buFont typeface="Wingdings" panose="05000000000000000000" pitchFamily="2" charset="2"/>
              <a:buNone/>
              <a:defRPr sz="1400" b="0"/>
            </a:lvl4pPr>
            <a:lvl5pPr marL="853747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3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2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490" indent="0">
              <a:buFont typeface="Wingdings" panose="05000000000000000000" pitchFamily="2" charset="2"/>
              <a:buNone/>
              <a:defRPr sz="2000" b="0"/>
            </a:lvl2pPr>
            <a:lvl3pPr marL="450677" indent="0">
              <a:buFont typeface="Wingdings" panose="05000000000000000000" pitchFamily="2" charset="2"/>
              <a:buNone/>
              <a:tabLst/>
              <a:defRPr sz="1600" b="0"/>
            </a:lvl3pPr>
            <a:lvl4pPr marL="652212" indent="0">
              <a:buFont typeface="Wingdings" panose="05000000000000000000" pitchFamily="2" charset="2"/>
              <a:buNone/>
              <a:defRPr sz="1400" b="0"/>
            </a:lvl4pPr>
            <a:lvl5pPr marL="853747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19628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297">
          <p15:clr>
            <a:srgbClr val="5ACBF0"/>
          </p15:clr>
        </p15:guide>
        <p15:guide id="3" orient="horz" pos="922">
          <p15:clr>
            <a:srgbClr val="5ACBF0"/>
          </p15:clr>
        </p15:guide>
        <p15:guide id="4" pos="3729">
          <p15:clr>
            <a:srgbClr val="5ACBF0"/>
          </p15:clr>
        </p15:guide>
        <p15:guide id="5" pos="41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236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90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528147"/>
          </a:xfrm>
        </p:spPr>
        <p:txBody>
          <a:bodyPr wrap="square">
            <a:spAutoFit/>
          </a:bodyPr>
          <a:lstStyle>
            <a:lvl1pPr marL="171384" indent="-171384">
              <a:defRPr lang="en-US" sz="2400" dirty="0"/>
            </a:lvl1pPr>
            <a:lvl2pPr marL="342768" indent="-171384">
              <a:defRPr lang="en-US" dirty="0"/>
            </a:lvl2pPr>
            <a:lvl3pPr marL="514154" indent="-171384">
              <a:defRPr lang="en-US" dirty="0"/>
            </a:lvl3pPr>
            <a:lvl4pPr marL="666494" indent="-152342">
              <a:defRPr lang="en-US" dirty="0"/>
            </a:lvl4pPr>
            <a:lvl5pPr marL="793446" indent="-12060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90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528147"/>
          </a:xfrm>
        </p:spPr>
        <p:txBody>
          <a:bodyPr wrap="square">
            <a:spAutoFit/>
          </a:bodyPr>
          <a:lstStyle>
            <a:lvl1pPr marL="171384" indent="-171384">
              <a:defRPr lang="en-US" sz="2400" dirty="0"/>
            </a:lvl1pPr>
            <a:lvl2pPr marL="342768" indent="-171384">
              <a:defRPr lang="en-US" dirty="0"/>
            </a:lvl2pPr>
            <a:lvl3pPr marL="514154" indent="-171384">
              <a:defRPr lang="en-US" dirty="0"/>
            </a:lvl3pPr>
            <a:lvl4pPr marL="685537" indent="-136472">
              <a:defRPr lang="en-US" dirty="0"/>
            </a:lvl4pPr>
            <a:lvl5pPr marL="793446" indent="-12060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37389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337">
          <p15:clr>
            <a:srgbClr val="5ACBF0"/>
          </p15:clr>
        </p15:guide>
        <p15:guide id="4" pos="3729">
          <p15:clr>
            <a:srgbClr val="5ACBF0"/>
          </p15:clr>
        </p15:guide>
        <p15:guide id="5" pos="4105">
          <p15:clr>
            <a:srgbClr val="5ACBF0"/>
          </p15:clr>
        </p15:guide>
        <p15:guide id="7" orient="horz" pos="923">
          <p15:clr>
            <a:srgbClr val="5ACBF0"/>
          </p15:clr>
        </p15:guide>
      </p15:sldGuideLst>
    </p:ext>
  </p:extLs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90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5" y="2081214"/>
            <a:ext cx="5214937" cy="152779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90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3" y="2081214"/>
            <a:ext cx="5214937" cy="152779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917270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337">
          <p15:clr>
            <a:srgbClr val="5ACBF0"/>
          </p15:clr>
        </p15:guide>
        <p15:guide id="4" pos="3729">
          <p15:clr>
            <a:srgbClr val="5ACBF0"/>
          </p15:clr>
        </p15:guide>
        <p15:guide id="5" pos="4105">
          <p15:clr>
            <a:srgbClr val="5ACBF0"/>
          </p15:clr>
        </p15:guide>
        <p15:guide id="7" orient="horz" pos="923">
          <p15:clr>
            <a:srgbClr val="5ACBF0"/>
          </p15:clr>
        </p15:guide>
      </p15:sldGuideLst>
    </p:ext>
  </p:extLs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7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7"/>
            <a:ext cx="3264408" cy="1760482"/>
          </a:xfrm>
        </p:spPr>
        <p:txBody>
          <a:bodyPr wrap="square">
            <a:spAutoFit/>
          </a:bodyPr>
          <a:lstStyle>
            <a:lvl1pPr marL="176146" indent="-176146">
              <a:defRPr lang="en-US" sz="2000" dirty="0"/>
            </a:lvl1pPr>
            <a:lvl2pPr marL="322139" indent="-150755">
              <a:defRPr lang="en-US" sz="1800" dirty="0"/>
            </a:lvl2pPr>
            <a:lvl3pPr marL="466546" indent="-138060">
              <a:defRPr lang="en-US" dirty="0"/>
            </a:lvl3pPr>
            <a:lvl4pPr marL="595084" indent="-128538">
              <a:defRPr lang="en-US" dirty="0"/>
            </a:lvl4pPr>
            <a:lvl5pPr marL="731558" indent="-122191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7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7"/>
            <a:ext cx="3264408" cy="1760482"/>
          </a:xfrm>
        </p:spPr>
        <p:txBody>
          <a:bodyPr wrap="square">
            <a:spAutoFit/>
          </a:bodyPr>
          <a:lstStyle>
            <a:lvl1pPr marL="176146" indent="-176146">
              <a:defRPr lang="en-US" sz="2000" dirty="0"/>
            </a:lvl1pPr>
            <a:lvl2pPr marL="398310" indent="-169798">
              <a:defRPr lang="en-US" sz="1800" dirty="0"/>
            </a:lvl2pPr>
            <a:lvl3pPr marL="555412" indent="-157103">
              <a:defRPr lang="en-US" dirty="0"/>
            </a:lvl3pPr>
            <a:lvl4pPr marL="685537" indent="-136472">
              <a:defRPr lang="en-US" dirty="0"/>
            </a:lvl4pPr>
            <a:lvl5pPr marL="799792" indent="-111082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7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7"/>
            <a:ext cx="3264408" cy="1760482"/>
          </a:xfrm>
        </p:spPr>
        <p:txBody>
          <a:bodyPr wrap="square">
            <a:spAutoFit/>
          </a:bodyPr>
          <a:lstStyle>
            <a:lvl1pPr marL="176146" indent="-176146">
              <a:defRPr lang="en-US" sz="2000" dirty="0"/>
            </a:lvl1pPr>
            <a:lvl2pPr marL="398310" indent="-169798">
              <a:defRPr lang="en-US" sz="1800" dirty="0"/>
            </a:lvl2pPr>
            <a:lvl3pPr marL="555412" indent="-157103">
              <a:defRPr lang="en-US" dirty="0"/>
            </a:lvl3pPr>
            <a:lvl4pPr marL="685537" indent="-136472">
              <a:defRPr lang="en-US" dirty="0"/>
            </a:lvl4pPr>
            <a:lvl5pPr marL="799792" indent="-111082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63535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36">
          <p15:clr>
            <a:srgbClr val="5ACBF0"/>
          </p15:clr>
        </p15:guide>
        <p15:guide id="4" orient="horz" pos="924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2479">
          <p15:clr>
            <a:srgbClr val="5ACBF0"/>
          </p15:clr>
        </p15:guide>
        <p15:guide id="7" pos="2867">
          <p15:clr>
            <a:srgbClr val="5ACBF0"/>
          </p15:clr>
        </p15:guide>
        <p15:guide id="8" pos="4969">
          <p15:clr>
            <a:srgbClr val="5ACBF0"/>
          </p15:clr>
        </p15:guide>
        <p15:guide id="9" pos="5356">
          <p15:clr>
            <a:srgbClr val="5ACBF0"/>
          </p15:clr>
        </p15:guide>
      </p15:sldGuideLst>
    </p:ext>
  </p:extLs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7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7"/>
            <a:ext cx="2532063" cy="1698927"/>
          </a:xfrm>
        </p:spPr>
        <p:txBody>
          <a:bodyPr wrap="square">
            <a:spAutoFit/>
          </a:bodyPr>
          <a:lstStyle>
            <a:lvl1pPr marL="141234" indent="-141234">
              <a:defRPr lang="en-US" sz="1800" dirty="0"/>
            </a:lvl1pPr>
            <a:lvl2pPr marL="285640" indent="-125365">
              <a:defRPr lang="en-US" sz="1600" dirty="0"/>
            </a:lvl2pPr>
            <a:lvl3pPr marL="437982" indent="-133299">
              <a:defRPr lang="en-US" dirty="0"/>
            </a:lvl3pPr>
            <a:lvl4pPr marL="566520" indent="-114256">
              <a:defRPr lang="en-US" dirty="0"/>
            </a:lvl4pPr>
            <a:lvl5pPr marL="685537" indent="-10949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7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7" y="2276475"/>
            <a:ext cx="2532063" cy="1698927"/>
          </a:xfrm>
        </p:spPr>
        <p:txBody>
          <a:bodyPr wrap="square">
            <a:spAutoFit/>
          </a:bodyPr>
          <a:lstStyle>
            <a:lvl1pPr marL="141234" indent="-141234">
              <a:defRPr lang="en-US" sz="1800" dirty="0"/>
            </a:lvl1pPr>
            <a:lvl2pPr marL="285640" indent="-125365">
              <a:defRPr lang="en-US" sz="1600" dirty="0"/>
            </a:lvl2pPr>
            <a:lvl3pPr marL="437982" indent="-133299">
              <a:defRPr lang="en-US" dirty="0"/>
            </a:lvl3pPr>
            <a:lvl4pPr marL="566520" indent="-114256">
              <a:defRPr lang="en-US" dirty="0"/>
            </a:lvl4pPr>
            <a:lvl5pPr marL="685537" indent="-10949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10" y="1438277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10" y="2283117"/>
            <a:ext cx="2532063" cy="1698927"/>
          </a:xfrm>
        </p:spPr>
        <p:txBody>
          <a:bodyPr wrap="square">
            <a:spAutoFit/>
          </a:bodyPr>
          <a:lstStyle>
            <a:lvl1pPr marL="141234" indent="-141234">
              <a:defRPr lang="en-US" sz="1800" dirty="0"/>
            </a:lvl1pPr>
            <a:lvl2pPr marL="285640" indent="-125365">
              <a:defRPr lang="en-US" sz="1600" dirty="0"/>
            </a:lvl2pPr>
            <a:lvl3pPr marL="437982" indent="-133299">
              <a:defRPr lang="en-US" dirty="0"/>
            </a:lvl3pPr>
            <a:lvl4pPr marL="566520" indent="-114256">
              <a:defRPr lang="en-US" dirty="0"/>
            </a:lvl4pPr>
            <a:lvl5pPr marL="685537" indent="-10949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7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5" y="2276475"/>
            <a:ext cx="2532063" cy="1698927"/>
          </a:xfrm>
        </p:spPr>
        <p:txBody>
          <a:bodyPr wrap="square">
            <a:spAutoFit/>
          </a:bodyPr>
          <a:lstStyle>
            <a:lvl1pPr marL="141234" indent="-141234">
              <a:defRPr lang="en-US" sz="1800" dirty="0"/>
            </a:lvl1pPr>
            <a:lvl2pPr marL="285640" indent="-125365">
              <a:defRPr lang="en-US" sz="1600" dirty="0"/>
            </a:lvl2pPr>
            <a:lvl3pPr marL="437982" indent="-133299">
              <a:defRPr lang="en-US" dirty="0"/>
            </a:lvl3pPr>
            <a:lvl4pPr marL="566520" indent="-114256">
              <a:defRPr lang="en-US" dirty="0"/>
            </a:lvl4pPr>
            <a:lvl5pPr marL="685537" indent="-10949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21916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24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2002">
          <p15:clr>
            <a:srgbClr val="5ACBF0"/>
          </p15:clr>
        </p15:guide>
        <p15:guide id="7" pos="2193">
          <p15:clr>
            <a:srgbClr val="5ACBF0"/>
          </p15:clr>
        </p15:guide>
        <p15:guide id="8" pos="3821">
          <p15:clr>
            <a:srgbClr val="5ACBF0"/>
          </p15:clr>
        </p15:guide>
        <p15:guide id="9" pos="4013">
          <p15:clr>
            <a:srgbClr val="5ACBF0"/>
          </p15:clr>
        </p15:guide>
        <p15:guide id="10" pos="5641">
          <p15:clr>
            <a:srgbClr val="5ACBF0"/>
          </p15:clr>
        </p15:guide>
        <p15:guide id="11" pos="5831">
          <p15:clr>
            <a:srgbClr val="5ACBF0"/>
          </p15:clr>
        </p15:guide>
        <p15:guide id="12" orient="horz" pos="1465">
          <p15:clr>
            <a:srgbClr val="5ACBF0"/>
          </p15:clr>
        </p15:guide>
      </p15:sldGuideLst>
    </p:ext>
  </p:extLs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7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7"/>
            <a:ext cx="1965960" cy="1452705"/>
          </a:xfrm>
        </p:spPr>
        <p:txBody>
          <a:bodyPr wrap="square">
            <a:spAutoFit/>
          </a:bodyPr>
          <a:lstStyle>
            <a:lvl1pPr marL="141234" indent="-141234">
              <a:defRPr lang="en-US" sz="1500" dirty="0"/>
            </a:lvl1pPr>
            <a:lvl2pPr marL="285640" indent="-125365">
              <a:defRPr lang="en-US" sz="1400" dirty="0"/>
            </a:lvl2pPr>
            <a:lvl3pPr marL="437982" indent="-133299">
              <a:defRPr lang="en-US" sz="1400" dirty="0"/>
            </a:lvl3pPr>
            <a:lvl4pPr marL="566520" indent="-114256">
              <a:defRPr lang="en-US" sz="1200" dirty="0"/>
            </a:lvl4pPr>
            <a:lvl5pPr marL="685537" indent="-109496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7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7"/>
            <a:ext cx="1965960" cy="1452705"/>
          </a:xfrm>
        </p:spPr>
        <p:txBody>
          <a:bodyPr wrap="square">
            <a:spAutoFit/>
          </a:bodyPr>
          <a:lstStyle>
            <a:lvl1pPr marL="141234" indent="-141234">
              <a:defRPr lang="en-US" sz="1500" dirty="0"/>
            </a:lvl1pPr>
            <a:lvl2pPr marL="285640" indent="-125365">
              <a:defRPr lang="en-US" sz="1400" dirty="0"/>
            </a:lvl2pPr>
            <a:lvl3pPr marL="437982" indent="-133299">
              <a:defRPr lang="en-US" sz="1400" dirty="0"/>
            </a:lvl3pPr>
            <a:lvl4pPr marL="566520" indent="-114256">
              <a:defRPr lang="en-US" sz="1200" dirty="0"/>
            </a:lvl4pPr>
            <a:lvl5pPr marL="685537" indent="-109496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7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7"/>
            <a:ext cx="1965960" cy="1452705"/>
          </a:xfrm>
        </p:spPr>
        <p:txBody>
          <a:bodyPr wrap="square">
            <a:spAutoFit/>
          </a:bodyPr>
          <a:lstStyle>
            <a:lvl1pPr marL="141234" indent="-141234">
              <a:defRPr lang="en-US" sz="1500" dirty="0"/>
            </a:lvl1pPr>
            <a:lvl2pPr marL="285640" indent="-125365">
              <a:defRPr lang="en-US" sz="1400" dirty="0"/>
            </a:lvl2pPr>
            <a:lvl3pPr marL="437982" indent="-133299">
              <a:defRPr lang="en-US" sz="1400" dirty="0"/>
            </a:lvl3pPr>
            <a:lvl4pPr marL="566520" indent="-114256">
              <a:defRPr lang="en-US" sz="1200" dirty="0"/>
            </a:lvl4pPr>
            <a:lvl5pPr marL="685537" indent="-109496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7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7"/>
            <a:ext cx="1965960" cy="1452705"/>
          </a:xfrm>
        </p:spPr>
        <p:txBody>
          <a:bodyPr wrap="square">
            <a:spAutoFit/>
          </a:bodyPr>
          <a:lstStyle>
            <a:lvl1pPr marL="141234" indent="-141234">
              <a:defRPr lang="en-US" sz="1500" dirty="0"/>
            </a:lvl1pPr>
            <a:lvl2pPr marL="285640" indent="-125365">
              <a:defRPr lang="en-US" sz="1400" dirty="0"/>
            </a:lvl2pPr>
            <a:lvl3pPr marL="437982" indent="-133299">
              <a:defRPr lang="en-US" sz="1400" dirty="0"/>
            </a:lvl3pPr>
            <a:lvl4pPr marL="566520" indent="-114256">
              <a:defRPr lang="en-US" sz="1200" dirty="0"/>
            </a:lvl4pPr>
            <a:lvl5pPr marL="685537" indent="-109496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7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7"/>
            <a:ext cx="1965960" cy="1452705"/>
          </a:xfrm>
        </p:spPr>
        <p:txBody>
          <a:bodyPr wrap="square">
            <a:spAutoFit/>
          </a:bodyPr>
          <a:lstStyle>
            <a:lvl1pPr marL="141234" indent="-141234">
              <a:defRPr lang="en-US" sz="1500" dirty="0"/>
            </a:lvl1pPr>
            <a:lvl2pPr marL="285640" indent="-125365">
              <a:defRPr lang="en-US" sz="1400" dirty="0"/>
            </a:lvl2pPr>
            <a:lvl3pPr marL="437982" indent="-133299">
              <a:defRPr lang="en-US" sz="1400" dirty="0"/>
            </a:lvl3pPr>
            <a:lvl4pPr marL="566520" indent="-114256">
              <a:defRPr lang="en-US" sz="1200" dirty="0"/>
            </a:lvl4pPr>
            <a:lvl5pPr marL="685537" indent="-109496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3283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24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1642">
          <p15:clr>
            <a:srgbClr val="5ACBF0"/>
          </p15:clr>
        </p15:guide>
        <p15:guide id="7" pos="1831">
          <p15:clr>
            <a:srgbClr val="5ACBF0"/>
          </p15:clr>
        </p15:guide>
        <p15:guide id="8" pos="3096">
          <p15:clr>
            <a:srgbClr val="5ACBF0"/>
          </p15:clr>
        </p15:guide>
        <p15:guide id="9" pos="3286">
          <p15:clr>
            <a:srgbClr val="5ACBF0"/>
          </p15:clr>
        </p15:guide>
        <p15:guide id="10" pos="4550">
          <p15:clr>
            <a:srgbClr val="5ACBF0"/>
          </p15:clr>
        </p15:guide>
        <p15:guide id="11" pos="6008">
          <p15:clr>
            <a:srgbClr val="5ACBF0"/>
          </p15:clr>
        </p15:guide>
        <p15:guide id="12" orient="horz" pos="1465">
          <p15:clr>
            <a:srgbClr val="5ACBF0"/>
          </p15:clr>
        </p15:guide>
        <p15:guide id="13" pos="4739">
          <p15:clr>
            <a:srgbClr val="5ACBF0"/>
          </p15:clr>
        </p15:guide>
        <p15:guide id="14" pos="6194">
          <p15:clr>
            <a:srgbClr val="5ACBF0"/>
          </p15:clr>
        </p15:guide>
      </p15:sldGuideLst>
    </p:ext>
  </p:extLs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74664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18">
          <p15:clr>
            <a:srgbClr val="A4A3A4"/>
          </p15:clr>
        </p15:guide>
        <p15:guide id="15" pos="3405">
          <p15:clr>
            <a:srgbClr val="A4A3A4"/>
          </p15:clr>
        </p15:guide>
        <p15:guide id="16" pos="3824">
          <p15:clr>
            <a:srgbClr val="A4A3A4"/>
          </p15:clr>
        </p15:guide>
        <p15:guide id="17" pos="4011">
          <p15:clr>
            <a:srgbClr val="A4A3A4"/>
          </p15:clr>
        </p15:guide>
        <p15:guide id="18" pos="4430">
          <p15:clr>
            <a:srgbClr val="A4A3A4"/>
          </p15:clr>
        </p15:guide>
        <p15:guide id="19" pos="4617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28" orient="horz" pos="923">
          <p15:clr>
            <a:srgbClr val="5ACBF0"/>
          </p15:clr>
        </p15:guide>
        <p15:guide id="29" orient="horz" pos="1296">
          <p15:clr>
            <a:srgbClr val="5ACBF0"/>
          </p15:clr>
        </p15:guide>
        <p15:guide id="30" orient="horz" pos="294">
          <p15:clr>
            <a:srgbClr val="5ACBF0"/>
          </p15:clr>
        </p15:guide>
      </p15:sldGuideLst>
    </p:ext>
  </p:extLs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6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02880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18">
          <p15:clr>
            <a:srgbClr val="A4A3A4"/>
          </p15:clr>
        </p15:guide>
        <p15:guide id="16" pos="3824">
          <p15:clr>
            <a:srgbClr val="A4A3A4"/>
          </p15:clr>
        </p15:guide>
        <p15:guide id="17" pos="4011">
          <p15:clr>
            <a:srgbClr val="A4A3A4"/>
          </p15:clr>
        </p15:guide>
        <p15:guide id="18" pos="4430">
          <p15:clr>
            <a:srgbClr val="A4A3A4"/>
          </p15:clr>
        </p15:guide>
        <p15:guide id="19" pos="4617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30" orient="horz" pos="294">
          <p15:clr>
            <a:srgbClr val="5ACBF0"/>
          </p15:clr>
        </p15:guide>
        <p15:guide id="32" orient="horz" pos="2203">
          <p15:clr>
            <a:srgbClr val="5ACBF0"/>
          </p15:clr>
        </p15:guide>
        <p15:guide id="33" pos="3036">
          <p15:clr>
            <a:srgbClr val="5ACBF0"/>
          </p15:clr>
        </p15:guide>
        <p15:guide id="34" pos="3403">
          <p15:clr>
            <a:srgbClr val="5ACBF0"/>
          </p15:clr>
        </p15:guide>
      </p15:sldGuideLst>
    </p:ext>
  </p:extLs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0068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18">
          <p15:clr>
            <a:srgbClr val="A4A3A4"/>
          </p15:clr>
        </p15:guide>
        <p15:guide id="15" pos="3419">
          <p15:clr>
            <a:srgbClr val="A4A3A4"/>
          </p15:clr>
        </p15:guide>
        <p15:guide id="16" pos="3824">
          <p15:clr>
            <a:srgbClr val="A4A3A4"/>
          </p15:clr>
        </p15:guide>
        <p15:guide id="17" pos="4011">
          <p15:clr>
            <a:srgbClr val="A4A3A4"/>
          </p15:clr>
        </p15:guide>
        <p15:guide id="18" pos="4430">
          <p15:clr>
            <a:srgbClr val="A4A3A4"/>
          </p15:clr>
        </p15:guide>
        <p15:guide id="19" pos="4617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28" orient="horz" pos="923">
          <p15:clr>
            <a:srgbClr val="5ACBF0"/>
          </p15:clr>
        </p15:guide>
        <p15:guide id="29" orient="horz" pos="1296">
          <p15:clr>
            <a:srgbClr val="5ACBF0"/>
          </p15:clr>
        </p15:guide>
        <p15:guide id="30" orient="horz" pos="294">
          <p15:clr>
            <a:srgbClr val="5ACBF0"/>
          </p15:clr>
        </p15:guide>
        <p15:guide id="31" pos="3917">
          <p15:clr>
            <a:srgbClr val="5ACBF0"/>
          </p15:clr>
        </p15:guide>
      </p15:sldGuideLst>
    </p:ext>
  </p:extLs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038004"/>
            <a:ext cx="4158362" cy="1086195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38554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512" indent="0">
              <a:buNone/>
              <a:defRPr/>
            </a:lvl2pPr>
            <a:lvl3pPr marL="457025" indent="0">
              <a:buNone/>
              <a:defRPr/>
            </a:lvl3pPr>
            <a:lvl4pPr marL="661734" indent="0">
              <a:buNone/>
              <a:defRPr/>
            </a:lvl4pPr>
            <a:lvl5pPr marL="85533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2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69351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427">
          <p15:clr>
            <a:srgbClr val="5ACBF0"/>
          </p15:clr>
        </p15:guide>
        <p15:guide id="7" orient="horz" pos="2007">
          <p15:clr>
            <a:srgbClr val="5ACBF0"/>
          </p15:clr>
        </p15:guide>
        <p15:guide id="8" orient="horz" pos="2270">
          <p15:clr>
            <a:srgbClr val="5ACBF0"/>
          </p15:clr>
        </p15:guide>
        <p15:guide id="10" pos="3804">
          <p15:clr>
            <a:srgbClr val="C35EA4"/>
          </p15:clr>
        </p15:guide>
        <p15:guide id="11" pos="3053">
          <p15:clr>
            <a:srgbClr val="5ACBF0"/>
          </p15:clr>
        </p15:guide>
        <p15:guide id="12" pos="3614">
          <p15:clr>
            <a:srgbClr val="A4A3A4"/>
          </p15:clr>
        </p15:guide>
      </p15:sldGuideLst>
    </p:ext>
  </p:extLs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84317"/>
            <a:ext cx="4159950" cy="1086195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2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167902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427">
          <p15:clr>
            <a:srgbClr val="5ACBF0"/>
          </p15:clr>
        </p15:guide>
        <p15:guide id="5" orient="horz" pos="2203">
          <p15:clr>
            <a:srgbClr val="5ACBF0"/>
          </p15:clr>
        </p15:guide>
        <p15:guide id="6" pos="3051">
          <p15:clr>
            <a:srgbClr val="5ACBF0"/>
          </p15:clr>
        </p15:guide>
        <p15:guide id="7" pos="3803">
          <p15:clr>
            <a:srgbClr val="C35EA4"/>
          </p15:clr>
        </p15:guide>
        <p15:guide id="8" pos="3615">
          <p15:clr>
            <a:srgbClr val="A4A3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838939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5" y="2979738"/>
            <a:ext cx="4163125" cy="861774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2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436171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427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pos="3806">
          <p15:clr>
            <a:srgbClr val="C35EA4"/>
          </p15:clr>
        </p15:guide>
        <p15:guide id="5" pos="3053">
          <p15:clr>
            <a:srgbClr val="5ACBF0"/>
          </p15:clr>
        </p15:guide>
        <p15:guide id="6" pos="3618">
          <p15:clr>
            <a:srgbClr val="A4A3A4"/>
          </p15:clr>
        </p15:guide>
      </p15:sldGuideLst>
    </p:ext>
  </p:extLs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50397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50">
          <p15:clr>
            <a:srgbClr val="5ACBF0"/>
          </p15:clr>
        </p15:guide>
      </p15:sldGuideLst>
    </p:ext>
  </p:extLs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1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39789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648">
          <p15:clr>
            <a:srgbClr val="5ACBF0"/>
          </p15:clr>
        </p15:guide>
        <p15:guide id="8" orient="horz" pos="2203">
          <p15:clr>
            <a:srgbClr val="5ACBF0"/>
          </p15:clr>
        </p15:guide>
      </p15:sldGuideLst>
    </p:ext>
  </p:extLs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617107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87">
          <p15:clr>
            <a:srgbClr val="5ACBF0"/>
          </p15:clr>
        </p15:guide>
        <p15:guide id="8" orient="horz" pos="2203">
          <p15:clr>
            <a:srgbClr val="5ACBF0"/>
          </p15:clr>
        </p15:guide>
      </p15:sldGuideLst>
    </p:ext>
  </p:extLs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441579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2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512" lvl="0" indent="-228512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710709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937">
          <p15:clr>
            <a:srgbClr val="5ACBF0"/>
          </p15:clr>
        </p15:guide>
        <p15:guide id="6" orient="horz" pos="3672">
          <p15:clr>
            <a:srgbClr val="5ACBF0"/>
          </p15:clr>
        </p15:guide>
      </p15:sldGuideLst>
    </p:ext>
  </p:extLs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1738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512" lvl="0" indent="-228512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200283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69">
          <p15:clr>
            <a:srgbClr val="5ACBF0"/>
          </p15:clr>
        </p15:guide>
        <p15:guide id="6" orient="horz" pos="734">
          <p15:clr>
            <a:srgbClr val="5ACBF0"/>
          </p15:clr>
        </p15:guide>
      </p15:sldGuideLst>
    </p:ext>
  </p:extLs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1"/>
            <a:ext cx="11018520" cy="5430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1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512" lvl="0" indent="-228512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1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512" lvl="0" indent="-228512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007310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655">
          <p15:clr>
            <a:srgbClr val="5ACBF0"/>
          </p15:clr>
        </p15:guide>
        <p15:guide id="4" orient="horz" pos="1301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3824">
          <p15:clr>
            <a:srgbClr val="5ACBF0"/>
          </p15:clr>
        </p15:guide>
        <p15:guide id="7" pos="4010">
          <p15:clr>
            <a:srgbClr val="5ACBF0"/>
          </p15:clr>
        </p15:guide>
        <p15:guide id="8" orient="horz" pos="3533">
          <p15:clr>
            <a:srgbClr val="5ACBF0"/>
          </p15:clr>
        </p15:guide>
      </p15:sldGuideLst>
    </p:ext>
  </p:extLs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1"/>
            <a:ext cx="11018520" cy="5430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5" y="5689601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4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2" y="5689601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3" y="5689601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208140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655">
          <p15:clr>
            <a:srgbClr val="5ACBF0"/>
          </p15:clr>
        </p15:guide>
        <p15:guide id="4" orient="horz" pos="1301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2608">
          <p15:clr>
            <a:srgbClr val="5ACBF0"/>
          </p15:clr>
        </p15:guide>
        <p15:guide id="7" pos="2799">
          <p15:clr>
            <a:srgbClr val="5ACBF0"/>
          </p15:clr>
        </p15:guide>
        <p15:guide id="8" pos="5035">
          <p15:clr>
            <a:srgbClr val="5ACBF0"/>
          </p15:clr>
        </p15:guide>
        <p15:guide id="9" pos="5226">
          <p15:clr>
            <a:srgbClr val="5ACBF0"/>
          </p15:clr>
        </p15:guide>
        <p15:guide id="10" orient="horz" pos="3534">
          <p15:clr>
            <a:srgbClr val="5ACBF0"/>
          </p15:clr>
        </p15:guide>
      </p15:sldGuideLst>
    </p:ext>
  </p:extLs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1"/>
            <a:ext cx="11018520" cy="5430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2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2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2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2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456570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053">
          <p15:clr>
            <a:srgbClr val="5ACBF0"/>
          </p15:clr>
        </p15:guide>
        <p15:guide id="4" orient="horz" pos="1301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2002">
          <p15:clr>
            <a:srgbClr val="5ACBF0"/>
          </p15:clr>
        </p15:guide>
        <p15:guide id="7" pos="2193">
          <p15:clr>
            <a:srgbClr val="5ACBF0"/>
          </p15:clr>
        </p15:guide>
        <p15:guide id="8" pos="3821">
          <p15:clr>
            <a:srgbClr val="5ACBF0"/>
          </p15:clr>
        </p15:guide>
        <p15:guide id="9" pos="4013">
          <p15:clr>
            <a:srgbClr val="5ACBF0"/>
          </p15:clr>
        </p15:guide>
        <p15:guide id="10" pos="5641">
          <p15:clr>
            <a:srgbClr val="5ACBF0"/>
          </p15:clr>
        </p15:guide>
        <p15:guide id="11" pos="5831">
          <p15:clr>
            <a:srgbClr val="5ACBF0"/>
          </p15:clr>
        </p15:guide>
        <p15:guide id="12" orient="horz" pos="2927">
          <p15:clr>
            <a:srgbClr val="5ACBF0"/>
          </p15:clr>
        </p15:guide>
      </p15:sldGuideLst>
    </p:ext>
  </p:extLs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2024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2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1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30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980920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1469">
          <p15:clr>
            <a:srgbClr val="5ACBF0"/>
          </p15:clr>
        </p15:guide>
        <p15:guide id="4" orient="horz" pos="3273">
          <p15:clr>
            <a:srgbClr val="5ACBF0"/>
          </p15:clr>
        </p15:guide>
        <p15:guide id="5" pos="3903">
          <p15:clr>
            <a:srgbClr val="5ACBF0"/>
          </p15:clr>
        </p15:guide>
        <p15:guide id="6" pos="3936">
          <p15:clr>
            <a:srgbClr val="5ACBF0"/>
          </p15:clr>
        </p15:guide>
        <p15:guide id="11" pos="1948">
          <p15:clr>
            <a:srgbClr val="5ACBF0"/>
          </p15:clr>
        </p15:guide>
        <p15:guide id="12" pos="5886">
          <p15:clr>
            <a:srgbClr val="5ACBF0"/>
          </p15:clr>
        </p15:guide>
        <p15:guide id="13" orient="horz" pos="3427">
          <p15:clr>
            <a:srgbClr val="5ACBF0"/>
          </p15:clr>
        </p15:guide>
        <p15:guide id="14" orient="horz">
          <p15:clr>
            <a:srgbClr val="5ACBF0"/>
          </p15:clr>
        </p15:guide>
        <p15:guide id="15" pos="3520">
          <p15:clr>
            <a:srgbClr val="5ACBF0"/>
          </p15:clr>
        </p15:guide>
        <p15:guide id="16" pos="431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572822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2023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8" y="4800601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2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11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1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41714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1469">
          <p15:clr>
            <a:srgbClr val="5ACBF0"/>
          </p15:clr>
        </p15:guide>
        <p15:guide id="3" orient="horz" pos="2937">
          <p15:clr>
            <a:srgbClr val="5ACBF0"/>
          </p15:clr>
        </p15:guide>
        <p15:guide id="4" orient="horz" pos="3084">
          <p15:clr>
            <a:srgbClr val="5ACBF0"/>
          </p15:clr>
        </p15:guide>
        <p15:guide id="5" pos="2585">
          <p15:clr>
            <a:srgbClr val="5ACBF0"/>
          </p15:clr>
        </p15:guide>
        <p15:guide id="6" pos="2625">
          <p15:clr>
            <a:srgbClr val="5ACBF0"/>
          </p15:clr>
        </p15:guide>
        <p15:guide id="8" pos="5211">
          <p15:clr>
            <a:srgbClr val="5ACBF0"/>
          </p15:clr>
        </p15:guide>
        <p15:guide id="9" pos="5248">
          <p15:clr>
            <a:srgbClr val="5ACBF0"/>
          </p15:clr>
        </p15:guide>
        <p15:guide id="11" pos="1291">
          <p15:clr>
            <a:srgbClr val="5ACBF0"/>
          </p15:clr>
        </p15:guide>
        <p15:guide id="12" pos="3917">
          <p15:clr>
            <a:srgbClr val="5ACBF0"/>
          </p15:clr>
        </p15:guide>
        <p15:guide id="13" pos="6543">
          <p15:clr>
            <a:srgbClr val="5ACBF0"/>
          </p15:clr>
        </p15:guide>
        <p15:guide id="14" orient="horz" pos="1095">
          <p15:clr>
            <a:srgbClr val="5ACBF0"/>
          </p15:clr>
        </p15:guide>
        <p15:guide id="15" pos="2211">
          <p15:clr>
            <a:srgbClr val="5ACBF0"/>
          </p15:clr>
        </p15:guide>
        <p15:guide id="16" pos="3003">
          <p15:clr>
            <a:srgbClr val="5ACBF0"/>
          </p15:clr>
        </p15:guide>
        <p15:guide id="17" pos="4833">
          <p15:clr>
            <a:srgbClr val="5ACBF0"/>
          </p15:clr>
        </p15:guide>
        <p15:guide id="18" pos="5625">
          <p15:clr>
            <a:srgbClr val="5ACBF0"/>
          </p15:clr>
        </p15:guide>
      </p15:sldGuideLst>
    </p:ext>
  </p:extLs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2024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8" y="4800601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2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4" y="4799411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8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1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10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7037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1469">
          <p15:clr>
            <a:srgbClr val="5ACBF0"/>
          </p15:clr>
        </p15:guide>
        <p15:guide id="3" orient="horz" pos="2937">
          <p15:clr>
            <a:srgbClr val="5ACBF0"/>
          </p15:clr>
        </p15:guide>
        <p15:guide id="4" orient="horz" pos="3084">
          <p15:clr>
            <a:srgbClr val="5ACBF0"/>
          </p15:clr>
        </p15:guide>
        <p15:guide id="5" pos="1928">
          <p15:clr>
            <a:srgbClr val="5ACBF0"/>
          </p15:clr>
        </p15:guide>
        <p15:guide id="6" pos="1969">
          <p15:clr>
            <a:srgbClr val="5ACBF0"/>
          </p15:clr>
        </p15:guide>
        <p15:guide id="7" pos="5864">
          <p15:clr>
            <a:srgbClr val="5ACBF0"/>
          </p15:clr>
        </p15:guide>
        <p15:guide id="8" pos="3897">
          <p15:clr>
            <a:srgbClr val="5ACBF0"/>
          </p15:clr>
        </p15:guide>
        <p15:guide id="9" pos="3937">
          <p15:clr>
            <a:srgbClr val="5ACBF0"/>
          </p15:clr>
        </p15:guide>
        <p15:guide id="10" pos="5905">
          <p15:clr>
            <a:srgbClr val="5ACBF0"/>
          </p15:clr>
        </p15:guide>
        <p15:guide id="11" pos="963">
          <p15:clr>
            <a:srgbClr val="5ACBF0"/>
          </p15:clr>
        </p15:guide>
        <p15:guide id="12" pos="2934">
          <p15:clr>
            <a:srgbClr val="5ACBF0"/>
          </p15:clr>
        </p15:guide>
        <p15:guide id="13" pos="4903">
          <p15:clr>
            <a:srgbClr val="5ACBF0"/>
          </p15:clr>
        </p15:guide>
        <p15:guide id="14" pos="6871">
          <p15:clr>
            <a:srgbClr val="5ACBF0"/>
          </p15:clr>
        </p15:guide>
        <p15:guide id="15" orient="horz">
          <p15:clr>
            <a:srgbClr val="5ACBF0"/>
          </p15:clr>
        </p15:guide>
        <p15:guide id="16" pos="1555">
          <p15:clr>
            <a:srgbClr val="5ACBF0"/>
          </p15:clr>
        </p15:guide>
        <p15:guide id="17" pos="2344">
          <p15:clr>
            <a:srgbClr val="5ACBF0"/>
          </p15:clr>
        </p15:guide>
        <p15:guide id="18" pos="3519">
          <p15:clr>
            <a:srgbClr val="5ACBF0"/>
          </p15:clr>
        </p15:guide>
        <p15:guide id="19" pos="4315">
          <p15:clr>
            <a:srgbClr val="5ACBF0"/>
          </p15:clr>
        </p15:guide>
        <p15:guide id="20" pos="5488">
          <p15:clr>
            <a:srgbClr val="5ACBF0"/>
          </p15:clr>
        </p15:guide>
        <p15:guide id="21" pos="6279">
          <p15:clr>
            <a:srgbClr val="5ACBF0"/>
          </p15:clr>
        </p15:guide>
      </p15:sldGuideLst>
    </p:ext>
  </p:extLs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2024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1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10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2" y="4799409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6" y="4799409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493655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1469">
          <p15:clr>
            <a:srgbClr val="5ACBF0"/>
          </p15:clr>
        </p15:guide>
        <p15:guide id="3" orient="horz" pos="2937">
          <p15:clr>
            <a:srgbClr val="5ACBF0"/>
          </p15:clr>
        </p15:guide>
        <p15:guide id="4" orient="horz" pos="3084">
          <p15:clr>
            <a:srgbClr val="5ACBF0"/>
          </p15:clr>
        </p15:guide>
        <p15:guide id="8" pos="4724">
          <p15:clr>
            <a:srgbClr val="5ACBF0"/>
          </p15:clr>
        </p15:guide>
        <p15:guide id="9" pos="4685">
          <p15:clr>
            <a:srgbClr val="5ACBF0"/>
          </p15:clr>
        </p15:guide>
        <p15:guide id="10" pos="6257">
          <p15:clr>
            <a:srgbClr val="5ACBF0"/>
          </p15:clr>
        </p15:guide>
        <p15:guide id="11" pos="1350">
          <p15:clr>
            <a:srgbClr val="5ACBF0"/>
          </p15:clr>
        </p15:guide>
        <p15:guide id="12" pos="2922">
          <p15:clr>
            <a:srgbClr val="5ACBF0"/>
          </p15:clr>
        </p15:guide>
        <p15:guide id="13" pos="4912">
          <p15:clr>
            <a:srgbClr val="5ACBF0"/>
          </p15:clr>
        </p15:guide>
        <p15:guide id="14" pos="6489">
          <p15:clr>
            <a:srgbClr val="5ACBF0"/>
          </p15:clr>
        </p15:guide>
        <p15:guide id="15" orient="horz">
          <p15:clr>
            <a:srgbClr val="5ACBF0"/>
          </p15:clr>
        </p15:guide>
        <p15:guide id="16" pos="1762">
          <p15:clr>
            <a:srgbClr val="5ACBF0"/>
          </p15:clr>
        </p15:guide>
        <p15:guide id="17" pos="2340">
          <p15:clr>
            <a:srgbClr val="5ACBF0"/>
          </p15:clr>
        </p15:guide>
        <p15:guide id="18" pos="3339">
          <p15:clr>
            <a:srgbClr val="5ACBF0"/>
          </p15:clr>
        </p15:guide>
        <p15:guide id="19" pos="4499">
          <p15:clr>
            <a:srgbClr val="5ACBF0"/>
          </p15:clr>
        </p15:guide>
        <p15:guide id="21" pos="6303">
          <p15:clr>
            <a:srgbClr val="5ACBF0"/>
          </p15:clr>
        </p15:guide>
        <p15:guide id="22" pos="1531">
          <p15:clr>
            <a:srgbClr val="5ACBF0"/>
          </p15:clr>
        </p15:guide>
        <p15:guide id="23" pos="1574">
          <p15:clr>
            <a:srgbClr val="5ACBF0"/>
          </p15:clr>
        </p15:guide>
        <p15:guide id="24" pos="3110">
          <p15:clr>
            <a:srgbClr val="5ACBF0"/>
          </p15:clr>
        </p15:guide>
        <p15:guide id="25" pos="3150">
          <p15:clr>
            <a:srgbClr val="5ACBF0"/>
          </p15:clr>
        </p15:guide>
        <p15:guide id="26" pos="6073">
          <p15:clr>
            <a:srgbClr val="5ACBF0"/>
          </p15:clr>
        </p15:guide>
        <p15:guide id="27" pos="3917">
          <p15:clr>
            <a:srgbClr val="5ACBF0"/>
          </p15:clr>
        </p15:guide>
        <p15:guide id="28" pos="5494">
          <p15:clr>
            <a:srgbClr val="5ACBF0"/>
          </p15:clr>
        </p15:guide>
        <p15:guide id="29" pos="768">
          <p15:clr>
            <a:srgbClr val="5ACBF0"/>
          </p15:clr>
        </p15:guide>
        <p15:guide id="30" pos="7066">
          <p15:clr>
            <a:srgbClr val="5ACBF0"/>
          </p15:clr>
        </p15:guide>
      </p15:sldGuideLst>
    </p:ext>
  </p:extLs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5198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5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5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936812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3084">
          <p15:clr>
            <a:srgbClr val="5ACBF0"/>
          </p15:clr>
        </p15:guide>
        <p15:guide id="3" pos="3917">
          <p15:clr>
            <a:srgbClr val="5ACBF0"/>
          </p15:clr>
        </p15:guide>
        <p15:guide id="4" pos="1309">
          <p15:clr>
            <a:srgbClr val="5ACBF0"/>
          </p15:clr>
        </p15:guide>
        <p15:guide id="5" pos="5780">
          <p15:clr>
            <a:srgbClr val="5ACBF0"/>
          </p15:clr>
        </p15:guide>
        <p15:guide id="6" pos="2796">
          <p15:clr>
            <a:srgbClr val="5ACBF0"/>
          </p15:clr>
        </p15:guide>
        <p15:guide id="7" pos="2052">
          <p15:clr>
            <a:srgbClr val="5ACBF0"/>
          </p15:clr>
        </p15:guide>
        <p15:guide id="8" pos="3171">
          <p15:clr>
            <a:srgbClr val="5ACBF0"/>
          </p15:clr>
        </p15:guide>
        <p15:guide id="9" pos="4662">
          <p15:clr>
            <a:srgbClr val="5ACBF0"/>
          </p15:clr>
        </p15:guide>
        <p15:guide id="11" pos="6525">
          <p15:clr>
            <a:srgbClr val="5ACBF0"/>
          </p15:clr>
        </p15:guide>
        <p15:guide id="12" orient="horz" pos="1469">
          <p15:clr>
            <a:srgbClr val="5ACBF0"/>
          </p15:clr>
        </p15:guide>
        <p15:guide id="13" pos="5037">
          <p15:clr>
            <a:srgbClr val="5ACBF0"/>
          </p15:clr>
        </p15:guide>
        <p15:guide id="14" orient="horz" pos="2952">
          <p15:clr>
            <a:srgbClr val="5ACBF0"/>
          </p15:clr>
        </p15:guide>
      </p15:sldGuideLst>
    </p:ext>
  </p:extLs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9243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2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2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2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2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512463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3084">
          <p15:clr>
            <a:srgbClr val="5ACBF0"/>
          </p15:clr>
        </p15:guide>
        <p15:guide id="3" pos="4106">
          <p15:clr>
            <a:srgbClr val="5ACBF0"/>
          </p15:clr>
        </p15:guide>
        <p15:guide id="5" pos="5971">
          <p15:clr>
            <a:srgbClr val="5ACBF0"/>
          </p15:clr>
        </p15:guide>
        <p15:guide id="7" pos="3727">
          <p15:clr>
            <a:srgbClr val="5ACBF0"/>
          </p15:clr>
        </p15:guide>
        <p15:guide id="8" pos="2239">
          <p15:clr>
            <a:srgbClr val="5ACBF0"/>
          </p15:clr>
        </p15:guide>
        <p15:guide id="10" pos="2985">
          <p15:clr>
            <a:srgbClr val="5ACBF0"/>
          </p15:clr>
        </p15:guide>
        <p15:guide id="11" pos="4851">
          <p15:clr>
            <a:srgbClr val="5ACBF0"/>
          </p15:clr>
        </p15:guide>
        <p15:guide id="12" pos="6713">
          <p15:clr>
            <a:srgbClr val="5ACBF0"/>
          </p15:clr>
        </p15:guide>
        <p15:guide id="13" pos="1119">
          <p15:clr>
            <a:srgbClr val="5ACBF0"/>
          </p15:clr>
        </p15:guide>
        <p15:guide id="14" orient="horz" pos="1469">
          <p15:clr>
            <a:srgbClr val="5ACBF0"/>
          </p15:clr>
        </p15:guide>
        <p15:guide id="15" pos="1863">
          <p15:clr>
            <a:srgbClr val="5ACBF0"/>
          </p15:clr>
        </p15:guide>
        <p15:guide id="18" pos="5593">
          <p15:clr>
            <a:srgbClr val="5ACBF0"/>
          </p15:clr>
        </p15:guide>
        <p15:guide id="19" orient="horz" pos="2956">
          <p15:clr>
            <a:srgbClr val="5ACBF0"/>
          </p15:clr>
        </p15:guide>
      </p15:sldGuideLst>
    </p:ext>
  </p:extLs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9243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445332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2717">
          <p15:clr>
            <a:srgbClr val="5ACBF0"/>
          </p15:clr>
        </p15:guide>
        <p15:guide id="3" pos="6341">
          <p15:clr>
            <a:srgbClr val="5ACBF0"/>
          </p15:clr>
        </p15:guide>
        <p15:guide id="5" pos="5967">
          <p15:clr>
            <a:srgbClr val="5ACBF0"/>
          </p15:clr>
        </p15:guide>
        <p15:guide id="7" pos="4480">
          <p15:clr>
            <a:srgbClr val="5ACBF0"/>
          </p15:clr>
        </p15:guide>
        <p15:guide id="8" pos="3358">
          <p15:clr>
            <a:srgbClr val="5ACBF0"/>
          </p15:clr>
        </p15:guide>
        <p15:guide id="10" pos="2985">
          <p15:clr>
            <a:srgbClr val="5ACBF0"/>
          </p15:clr>
        </p15:guide>
        <p15:guide id="11" pos="4849">
          <p15:clr>
            <a:srgbClr val="5ACBF0"/>
          </p15:clr>
        </p15:guide>
        <p15:guide id="13" pos="1493">
          <p15:clr>
            <a:srgbClr val="5ACBF0"/>
          </p15:clr>
        </p15:guide>
        <p15:guide id="14" orient="horz" pos="1469">
          <p15:clr>
            <a:srgbClr val="5ACBF0"/>
          </p15:clr>
        </p15:guide>
        <p15:guide id="15" pos="1867">
          <p15:clr>
            <a:srgbClr val="5ACBF0"/>
          </p15:clr>
        </p15:guide>
        <p15:guide id="16" orient="horz" pos="2583">
          <p15:clr>
            <a:srgbClr val="5ACBF0"/>
          </p15:clr>
        </p15:guide>
      </p15:sldGuideLst>
    </p:ext>
  </p:extLs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8" y="2309814"/>
            <a:ext cx="3182027" cy="543097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3"/>
            <a:ext cx="7253288" cy="422423"/>
          </a:xfrm>
        </p:spPr>
        <p:txBody>
          <a:bodyPr anchor="t"/>
          <a:lstStyle>
            <a:lvl1pPr marL="231685" indent="-23168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5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249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99">
          <p15:clr>
            <a:srgbClr val="5ACBF0"/>
          </p15:clr>
        </p15:guide>
        <p15:guide id="29" orient="horz" pos="1297">
          <p15:clr>
            <a:srgbClr val="5ACBF0"/>
          </p15:clr>
        </p15:guide>
        <p15:guide id="30" pos="2424">
          <p15:clr>
            <a:srgbClr val="5ACBF0"/>
          </p15:clr>
        </p15:guide>
        <p15:guide id="32" orient="horz" pos="1484">
          <p15:clr>
            <a:srgbClr val="5ACBF0"/>
          </p15:clr>
        </p15:guide>
      </p15:sldGuideLst>
    </p:ext>
  </p:extLs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5" y="3155865"/>
            <a:ext cx="3182027" cy="543097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3216203"/>
            <a:ext cx="6667500" cy="422423"/>
          </a:xfrm>
        </p:spPr>
        <p:txBody>
          <a:bodyPr anchor="ctr"/>
          <a:lstStyle>
            <a:lvl1pPr marL="231685" indent="-23168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668173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99">
          <p15:clr>
            <a:srgbClr val="5ACBF0"/>
          </p15:clr>
        </p15:guide>
        <p15:guide id="29" orient="horz" pos="2203">
          <p15:clr>
            <a:srgbClr val="5ACBF0"/>
          </p15:clr>
        </p15:guide>
        <p15:guide id="30" pos="2424">
          <p15:clr>
            <a:srgbClr val="5ACBF0"/>
          </p15:clr>
        </p15:guide>
        <p15:guide id="31" pos="3175">
          <p15:clr>
            <a:srgbClr val="5ACBF0"/>
          </p15:clr>
        </p15:guide>
      </p15:sldGuideLst>
    </p:ext>
  </p:extLs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1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19" indent="0">
              <a:buNone/>
              <a:tabLst>
                <a:tab pos="344356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382" indent="0">
              <a:buNone/>
              <a:tabLst>
                <a:tab pos="569694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251" indent="0">
              <a:buNone/>
              <a:tabLst>
                <a:tab pos="799792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593" indent="0">
              <a:buNone/>
              <a:tabLst>
                <a:tab pos="1028304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68207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48">
          <p15:clr>
            <a:srgbClr val="5ACBF0"/>
          </p15:clr>
        </p15:guide>
        <p15:guide id="2" orient="horz" pos="923">
          <p15:clr>
            <a:srgbClr val="5ACBF0"/>
          </p15:clr>
        </p15:guide>
        <p15:guide id="3" orient="horz" pos="294">
          <p15:clr>
            <a:srgbClr val="5ACBF0"/>
          </p15:clr>
        </p15:guide>
      </p15:sldGuideLst>
    </p:ext>
  </p:extLs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443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888" indent="0">
              <a:buNone/>
              <a:defRPr/>
            </a:lvl3pPr>
            <a:lvl4pPr marL="685331" indent="0">
              <a:buNone/>
              <a:defRPr/>
            </a:lvl4pPr>
            <a:lvl5pPr marL="91377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1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15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208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007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280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1269133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4" orient="horz" pos="1811">
          <p15:clr>
            <a:srgbClr val="5ACBF0"/>
          </p15:clr>
        </p15:guide>
        <p15:guide id="5" orient="horz" pos="2241">
          <p15:clr>
            <a:srgbClr val="5ACBF0"/>
          </p15:clr>
        </p15:guide>
        <p15:guide id="6" orient="horz" pos="7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217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1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15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208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007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280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443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888" indent="0">
              <a:buNone/>
              <a:defRPr/>
            </a:lvl3pPr>
            <a:lvl4pPr marL="685331" indent="0">
              <a:buNone/>
              <a:defRPr/>
            </a:lvl4pPr>
            <a:lvl5pPr marL="91377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5780516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4" orient="horz" pos="2714">
          <p15:clr>
            <a:srgbClr val="5ACBF0"/>
          </p15:clr>
        </p15:guide>
        <p15:guide id="5" orient="horz" pos="3210">
          <p15:clr>
            <a:srgbClr val="5ACBF0"/>
          </p15:clr>
        </p15:guide>
        <p15:guide id="6" orient="horz" pos="427">
          <p15:clr>
            <a:srgbClr val="5ACBF0"/>
          </p15:clr>
        </p15:guide>
      </p15:sldGuideLst>
    </p:ext>
  </p:extLs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5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7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888" indent="0">
              <a:buNone/>
              <a:defRPr/>
            </a:lvl3pPr>
            <a:lvl4pPr marL="685331" indent="0">
              <a:buNone/>
              <a:defRPr/>
            </a:lvl4pPr>
            <a:lvl5pPr marL="91377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1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2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15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208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007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280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4323824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454">
          <p15:clr>
            <a:srgbClr val="5ACBF0"/>
          </p15:clr>
        </p15:guide>
        <p15:guide id="4" orient="horz" pos="860">
          <p15:clr>
            <a:srgbClr val="5ACBF0"/>
          </p15:clr>
        </p15:guide>
        <p15:guide id="7" pos="3349">
          <p15:clr>
            <a:srgbClr val="5ACBF0"/>
          </p15:clr>
        </p15:guide>
        <p15:guide id="8" pos="3727">
          <p15:clr>
            <a:srgbClr val="5ACBF0"/>
          </p15:clr>
        </p15:guide>
        <p15:guide id="9" pos="2974">
          <p15:clr>
            <a:srgbClr val="5ACBF0"/>
          </p15:clr>
        </p15:guide>
      </p15:sldGuideLst>
    </p:ext>
  </p:extLs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1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51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2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15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208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007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280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888" indent="0">
              <a:buNone/>
              <a:defRPr/>
            </a:lvl3pPr>
            <a:lvl4pPr marL="685331" indent="0">
              <a:buNone/>
              <a:defRPr/>
            </a:lvl4pPr>
            <a:lvl5pPr marL="91377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385827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56">
          <p15:clr>
            <a:srgbClr val="5ACBF0"/>
          </p15:clr>
        </p15:guide>
        <p15:guide id="6" pos="4490">
          <p15:clr>
            <a:srgbClr val="5ACBF0"/>
          </p15:clr>
        </p15:guide>
        <p15:guide id="7" pos="4115">
          <p15:clr>
            <a:srgbClr val="5ACBF0"/>
          </p15:clr>
        </p15:guide>
        <p15:guide id="8" pos="4868">
          <p15:clr>
            <a:srgbClr val="5ACBF0"/>
          </p15:clr>
        </p15:guide>
      </p15:sldGuideLst>
    </p:ext>
  </p:extLs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486F01-DF68-A5EF-21B1-35A8E1B05A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4" y="335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5"/>
            <a:ext cx="62179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1"/>
            <a:ext cx="621792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22958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8">
          <p15:clr>
            <a:srgbClr val="5ACBF0"/>
          </p15:clr>
        </p15:guide>
        <p15:guide id="3" orient="horz" pos="1948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5"/>
            <a:ext cx="914400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1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310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8">
          <p15:clr>
            <a:srgbClr val="5ACBF0"/>
          </p15:clr>
        </p15:guide>
        <p15:guide id="3" orient="horz" pos="1948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332E73-6C3D-FB47-78B8-52B4E6EE9A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00167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0">
          <p15:clr>
            <a:srgbClr val="5ACBF0"/>
          </p15:clr>
        </p15:guide>
        <p15:guide id="3" orient="horz" pos="1949">
          <p15:clr>
            <a:srgbClr val="5ACBF0"/>
          </p15:clr>
        </p15:guide>
      </p15:sldGuideLst>
    </p:ext>
  </p:extLs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8245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8">
          <p15:clr>
            <a:srgbClr val="5ACBF0"/>
          </p15:clr>
        </p15:guide>
        <p15:guide id="3" orient="horz" pos="1948">
          <p15:clr>
            <a:srgbClr val="5ACBF0"/>
          </p15:clr>
        </p15:guide>
      </p15:sldGuideLst>
    </p:ext>
  </p:extLs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6170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24">
          <p15:clr>
            <a:srgbClr val="A4A3A4"/>
          </p15:clr>
        </p15:guide>
        <p15:guide id="15" pos="3415">
          <p15:clr>
            <a:srgbClr val="A4A3A4"/>
          </p15:clr>
        </p15:guide>
        <p15:guide id="16" pos="3829">
          <p15:clr>
            <a:srgbClr val="A4A3A4"/>
          </p15:clr>
        </p15:guide>
        <p15:guide id="17" pos="4010">
          <p15:clr>
            <a:srgbClr val="A4A3A4"/>
          </p15:clr>
        </p15:guide>
        <p15:guide id="18" pos="4429">
          <p15:clr>
            <a:srgbClr val="A4A3A4"/>
          </p15:clr>
        </p15:guide>
        <p15:guide id="19" pos="4622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28" orient="horz" pos="923">
          <p15:clr>
            <a:srgbClr val="5ACBF0"/>
          </p15:clr>
        </p15:guide>
        <p15:guide id="29" orient="horz" pos="1296">
          <p15:clr>
            <a:srgbClr val="5ACBF0"/>
          </p15:clr>
        </p15:guide>
        <p15:guide id="30" orient="horz" pos="294">
          <p15:clr>
            <a:srgbClr val="5ACBF0"/>
          </p15:clr>
        </p15:guide>
      </p15:sldGuideLst>
    </p:ext>
  </p:extLs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0874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18">
          <p15:clr>
            <a:srgbClr val="A4A3A4"/>
          </p15:clr>
        </p15:guide>
        <p15:guide id="15" pos="3405">
          <p15:clr>
            <a:srgbClr val="A4A3A4"/>
          </p15:clr>
        </p15:guide>
        <p15:guide id="16" pos="3824">
          <p15:clr>
            <a:srgbClr val="A4A3A4"/>
          </p15:clr>
        </p15:guide>
        <p15:guide id="17" pos="4011">
          <p15:clr>
            <a:srgbClr val="A4A3A4"/>
          </p15:clr>
        </p15:guide>
        <p15:guide id="18" pos="4430">
          <p15:clr>
            <a:srgbClr val="A4A3A4"/>
          </p15:clr>
        </p15:guide>
        <p15:guide id="19" pos="4617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28" orient="horz" pos="923">
          <p15:clr>
            <a:srgbClr val="5ACBF0"/>
          </p15:clr>
        </p15:guide>
        <p15:guide id="29" orient="horz" pos="1296">
          <p15:clr>
            <a:srgbClr val="5ACBF0"/>
          </p15:clr>
        </p15:guide>
        <p15:guide id="30" orient="horz" pos="294">
          <p15:clr>
            <a:srgbClr val="5ACBF0"/>
          </p15:clr>
        </p15:guide>
      </p15:sldGuideLst>
    </p:ext>
  </p:extLs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1932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2" y="585790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03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54422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 wrap="square"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269040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9242430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22">
          <p15:clr>
            <a:srgbClr val="5ACBF0"/>
          </p15:clr>
        </p15:guide>
        <p15:guide id="2" orient="horz" pos="294">
          <p15:clr>
            <a:srgbClr val="5ACBF0"/>
          </p15:clr>
        </p15:guide>
      </p15:sldGuideLst>
    </p:ext>
  </p:extLs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458120-06D5-B949-8445-787053F055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3766" y="0"/>
            <a:ext cx="448823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7" y="620430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5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7" y="1922803"/>
            <a:ext cx="11306469" cy="663892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>
                <a:solidFill>
                  <a:schemeClr val="tx1"/>
                </a:solidFill>
              </a:defRPr>
            </a:lvl2pPr>
            <a:lvl3pPr marL="448021" indent="0">
              <a:buNone/>
              <a:defRPr/>
            </a:lvl3pPr>
            <a:lvl4pPr marL="672032" indent="0">
              <a:buNone/>
              <a:defRPr/>
            </a:lvl4pPr>
            <a:lvl5pPr marL="896042" indent="0">
              <a:buNone/>
              <a:defRPr/>
            </a:lvl5pPr>
          </a:lstStyle>
          <a:p>
            <a:pPr lvl="0"/>
            <a:r>
              <a:rPr lang="en-US"/>
              <a:t>Large: subhead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7" y="3151388"/>
            <a:ext cx="11306469" cy="44253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0" b="0" spc="0">
                <a:solidFill>
                  <a:schemeClr val="accent3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0" spc="0">
                <a:solidFill>
                  <a:schemeClr val="tx1"/>
                </a:solidFill>
              </a:defRPr>
            </a:lvl2pPr>
            <a:lvl3pPr marL="448021" indent="0">
              <a:buNone/>
              <a:defRPr/>
            </a:lvl3pPr>
            <a:lvl4pPr marL="672032" indent="0">
              <a:buNone/>
              <a:defRPr/>
            </a:lvl4pPr>
            <a:lvl5pPr marL="896042" indent="0">
              <a:buNone/>
              <a:defRPr/>
            </a:lvl5pPr>
          </a:lstStyle>
          <a:p>
            <a:pPr lvl="0"/>
            <a:r>
              <a:rPr lang="en-US"/>
              <a:t>Medium: 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7" y="4352948"/>
            <a:ext cx="11306469" cy="361959"/>
          </a:xfrm>
        </p:spPr>
        <p:txBody>
          <a:bodyPr lIns="0" tIns="0" rIns="0" bIns="0"/>
          <a:lstStyle>
            <a:lvl1pPr marL="0" indent="0">
              <a:lnSpc>
                <a:spcPts val="1174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2pPr>
            <a:lvl3pPr marL="448021" indent="0">
              <a:buNone/>
              <a:defRPr/>
            </a:lvl3pPr>
            <a:lvl4pPr marL="672032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chemeClr val="tx1"/>
                </a:solidFill>
              </a:defRPr>
            </a:lvl5pPr>
          </a:lstStyle>
          <a:p>
            <a:pPr lvl="4"/>
            <a:r>
              <a:rPr lang="en-US"/>
              <a:t>Small caption: Segoe UI Bold 10/12</a:t>
            </a:r>
          </a:p>
          <a:p>
            <a:pPr lvl="1"/>
            <a:r>
              <a:rPr lang="en-US"/>
              <a:t>Small caption Segoe Regular 10/12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A92A196E-4049-A141-B1BC-4F406752A7FF}"/>
              </a:ext>
            </a:extLst>
          </p:cNvPr>
          <p:cNvSpPr txBox="1">
            <a:spLocks/>
          </p:cNvSpPr>
          <p:nvPr userDrawn="1"/>
        </p:nvSpPr>
        <p:spPr>
          <a:xfrm>
            <a:off x="361840" y="6450194"/>
            <a:ext cx="11586711" cy="27394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86"/>
              <a:t>Microsoft Confidential: Content is shared under NDA with Microsoft CAB members</a:t>
            </a:r>
          </a:p>
        </p:txBody>
      </p:sp>
    </p:spTree>
    <p:extLst>
      <p:ext uri="{BB962C8B-B14F-4D97-AF65-F5344CB8AC3E}">
        <p14:creationId xmlns:p14="http://schemas.microsoft.com/office/powerpoint/2010/main" val="3597312566"/>
      </p:ext>
    </p:extLst>
  </p:cSld>
  <p:clrMapOvr>
    <a:masterClrMapping/>
  </p:clrMapOvr>
  <p:transition>
    <p:fade/>
  </p:transition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1014346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1397930-66AE-A947-D5B9-9C5016CB8B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MS logo gray - EMF" descr="Microsoft logo, gray text version">
            <a:extLst>
              <a:ext uri="{FF2B5EF4-FFF2-40B4-BE49-F238E27FC236}">
                <a16:creationId xmlns:a16="http://schemas.microsoft.com/office/drawing/2014/main" id="{F37CD61D-D807-6B33-7D19-B0A417D060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grpSp>
        <p:nvGrpSpPr>
          <p:cNvPr id="36" name="Graphic 2">
            <a:extLst>
              <a:ext uri="{FF2B5EF4-FFF2-40B4-BE49-F238E27FC236}">
                <a16:creationId xmlns:a16="http://schemas.microsoft.com/office/drawing/2014/main" id="{2CEDC8E3-F79A-A940-C6AC-B9837D0411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1" y="2667276"/>
            <a:ext cx="3365939" cy="1508760"/>
            <a:chOff x="4778216" y="2874073"/>
            <a:chExt cx="2635376" cy="1181290"/>
          </a:xfrm>
          <a:gradFill>
            <a:gsLst>
              <a:gs pos="0">
                <a:srgbClr val="4A3474"/>
              </a:gs>
              <a:gs pos="34000">
                <a:srgbClr val="6C2773"/>
              </a:gs>
              <a:gs pos="69000">
                <a:srgbClr val="98309C"/>
              </a:gs>
            </a:gsLst>
            <a:lin ang="2700000" scaled="1"/>
          </a:gra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1526743-42F2-6769-B999-79E26E1B1B48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780BBB3-359A-1126-4C18-B2A2A6BB56AC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47CA590-5A0E-D5C8-B711-460D83E9D195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9EDAEF5-5935-F796-91B1-BCE0D3A62ED5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DBCEB0-35A7-C16F-D1AE-2909AEA7BBF3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F5C7D3C-C100-EECA-1057-4E527B0C894E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E3DC566-37AA-2F4D-AEA4-919047494CB1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B80A6D2-628D-E41F-75FB-0132E71E93FB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89B5CC7-56EB-3DF9-114D-6929F8426B49}"/>
                </a:ext>
              </a:extLst>
            </p:cNvPr>
            <p:cNvSpPr/>
            <p:nvPr/>
          </p:nvSpPr>
          <p:spPr>
            <a:xfrm>
              <a:off x="7197756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4EA045E-6D2E-78B5-E1AD-16B44289BA15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C47584D-E328-6A92-03A7-ECD1AB922961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D8F345-A952-EF68-4AF1-CB123287E81F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B8F43B2-0451-F3C5-571C-A47C05986AFA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4F83D34-D61F-49BA-2B8F-BC2E15A758E9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1710615"/>
      </p:ext>
    </p:extLst>
  </p:cSld>
  <p:clrMapOvr>
    <a:masterClrMapping/>
  </p:clrMapOvr>
  <p:transition>
    <p:fade/>
  </p:transition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2C3450-028B-BFB8-6308-61F7D1023D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702573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4B2684EB-34E2-E67F-1ABA-8374FB1B88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03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01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320817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03499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722476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13851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8486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70694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766326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90516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83503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17751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93862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59182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40706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506814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48861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657639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379813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233667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296591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439554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009373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626599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64636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700059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691937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325907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692859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570945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147349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00289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90423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987946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17310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774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537842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998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5998157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857840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863819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764985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029854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1D1DF10-1A74-EAFC-6571-ADAFFF52E8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85347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345050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3067F6-2A2E-7E3B-20F3-D66570D81F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54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87254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66626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93260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6515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72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24827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86416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942753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AFE270-2905-981E-F53B-52E927A7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" b="1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5" name="Graphic 2">
            <a:extLst>
              <a:ext uri="{FF2B5EF4-FFF2-40B4-BE49-F238E27FC236}">
                <a16:creationId xmlns:a16="http://schemas.microsoft.com/office/drawing/2014/main" id="{E5EE820F-E9E8-1EDA-DE3C-EE5F94DBC3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0" y="2667276"/>
            <a:ext cx="3365940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52B1DCF-1479-0D98-2E75-FC8C75B030DA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927D2F8-6041-A742-196B-02CC71D4B4EF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18780DB-85B7-7ACB-5E10-135443D69D09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AD9911F-CE88-3E76-AB06-A8EF73E783E6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D933645-2A2E-2A11-6FB6-7144C41EBA3E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2B19857-B022-9C50-3B75-76D57393B674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0258E8-5ACC-998D-FF28-86B9188CD14D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CF38FD1-2344-8801-A259-B96FFCAA9E88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E3C9592-C598-B93C-B685-EF6F3D4C5426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09C894C-806D-2061-E0CD-5A5C5CF9F862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D8EAF5-09AD-2C85-5423-3425CCA59219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1D48DC6-29F1-E101-22A6-2A4974A86073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4ED9001-40D4-230C-B4DF-5A682FCB9026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CE2672-803A-4CCD-D87E-E28B6D2FD4F1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15937AA8-573C-E1BD-0F91-257EDAB15A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04116"/>
      </p:ext>
    </p:extLst>
  </p:cSld>
  <p:clrMapOvr>
    <a:masterClrMapping/>
  </p:clrMapOvr>
  <p:transition>
    <p:fade/>
  </p:transition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B02C67-5287-B116-D4FB-48E8E1DD3D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" b="1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5051"/>
            <a:ext cx="5577840" cy="122872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21C5D8C2-CDF3-E5A0-6D6B-7DAEA39821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7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2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79272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18208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531374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41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29357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744776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1D1DF10-1A74-EAFC-6571-ADAFFF52E8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56031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3618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85949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04275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66446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78787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12251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254472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084439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974418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58847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12763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118229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084682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773893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014215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960173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737977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396597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03017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429038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739927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3067F6-2A2E-7E3B-20F3-D66570D81F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54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75556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480264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882292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128590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494647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2026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576943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32921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630562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824712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1208305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84628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809490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486F01-DF68-A5EF-21B1-35A8E1B05A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2" y="333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04455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6107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332E73-6C3D-FB47-78B8-52B4E6EE9A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77031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0576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50465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8321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94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0327590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354391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53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260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19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65474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5613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6579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AFE270-2905-981E-F53B-52E927A7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5" name="Graphic 2">
            <a:extLst>
              <a:ext uri="{FF2B5EF4-FFF2-40B4-BE49-F238E27FC236}">
                <a16:creationId xmlns:a16="http://schemas.microsoft.com/office/drawing/2014/main" id="{E5EE820F-E9E8-1EDA-DE3C-EE5F94DBC3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0" y="2667276"/>
            <a:ext cx="3365940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52B1DCF-1479-0D98-2E75-FC8C75B030DA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927D2F8-6041-A742-196B-02CC71D4B4EF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18780DB-85B7-7ACB-5E10-135443D69D09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AD9911F-CE88-3E76-AB06-A8EF73E783E6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D933645-2A2E-2A11-6FB6-7144C41EBA3E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2B19857-B022-9C50-3B75-76D57393B674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0258E8-5ACC-998D-FF28-86B9188CD14D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CF38FD1-2344-8801-A259-B96FFCAA9E88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E3C9592-C598-B93C-B685-EF6F3D4C5426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09C894C-806D-2061-E0CD-5A5C5CF9F862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D8EAF5-09AD-2C85-5423-3425CCA59219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1D48DC6-29F1-E101-22A6-2A4974A86073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4ED9001-40D4-230C-B4DF-5A682FCB9026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CE2672-803A-4CCD-D87E-E28B6D2FD4F1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15937AA8-573C-E1BD-0F91-257EDAB15A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30062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B02C67-5287-B116-D4FB-48E8E1DD3D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5051"/>
            <a:ext cx="5577840" cy="122872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21C5D8C2-CDF3-E5A0-6D6B-7DAEA39821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9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7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41492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46165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6043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8207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7939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149028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0440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30914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2566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48642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5922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09365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12234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177231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422629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26482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3531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65256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421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308441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79576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14317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27545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3393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594090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3598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024787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288631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803741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613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746176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336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31312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4730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62311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6101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7694826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4804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8432662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78140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6897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486F01-DF68-A5EF-21B1-35A8E1B05A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2" y="333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59667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5963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332E73-6C3D-FB47-78B8-52B4E6EE9A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6985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374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13786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314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80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523109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29718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1">
            <a:extLst>
              <a:ext uri="{FF2B5EF4-FFF2-40B4-BE49-F238E27FC236}">
                <a16:creationId xmlns:a16="http://schemas.microsoft.com/office/drawing/2014/main" id="{6154137B-4A79-F8ED-4C5F-1087F1779A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3" name="Graphic 2">
            <a:extLst>
              <a:ext uri="{FF2B5EF4-FFF2-40B4-BE49-F238E27FC236}">
                <a16:creationId xmlns:a16="http://schemas.microsoft.com/office/drawing/2014/main" id="{3C212610-741A-76F3-5333-B79C74EAE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601946" y="2667276"/>
            <a:ext cx="2742618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3569518-C452-E85B-D77C-6407D8F5B763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53E8EF6-A7F3-B66A-A8BC-89D57E8F6CBE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0AD0FEA-5EFB-9EC0-B4B8-67798738C25E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236DCE1-9904-F776-59DF-FB9F107ED692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974FE59-1A75-CE46-B02E-EEE87CA116BD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062235B-A475-56F5-474E-A4D8AF23BAF5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6DD58F-CBDB-6676-A3DE-6583443EC3DA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D15C1C4-1403-E374-E2E5-0BBB09801CB4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B21F03E-4396-7E4E-99FB-42504548DA31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AB93971-2905-607A-19F1-CE54BBD4B3B6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9636720-DE55-BC6F-FA94-789D29C2FC45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7B056FE-D70E-333D-9338-AE3F2F9008B5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E1CFC15-7A7E-EE7A-2911-5D04489B5C4B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43111E7-438F-EC3A-8FF4-73D47A7F1108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</p:grpSp>
      <p:pic>
        <p:nvPicPr>
          <p:cNvPr id="149" name="MS logo white - EMF" descr="Microsoft logo white text version">
            <a:extLst>
              <a:ext uri="{FF2B5EF4-FFF2-40B4-BE49-F238E27FC236}">
                <a16:creationId xmlns:a16="http://schemas.microsoft.com/office/drawing/2014/main" id="{CF1BCD0B-B70D-1811-3610-C5E7B49A93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14878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75.xml"/><Relationship Id="rId39" Type="http://schemas.openxmlformats.org/officeDocument/2006/relationships/slideLayout" Target="../slideLayouts/slideLayout88.xml"/><Relationship Id="rId21" Type="http://schemas.openxmlformats.org/officeDocument/2006/relationships/slideLayout" Target="../slideLayouts/slideLayout70.xml"/><Relationship Id="rId34" Type="http://schemas.openxmlformats.org/officeDocument/2006/relationships/slideLayout" Target="../slideLayouts/slideLayout83.xml"/><Relationship Id="rId42" Type="http://schemas.openxmlformats.org/officeDocument/2006/relationships/slideLayout" Target="../slideLayouts/slideLayout91.xml"/><Relationship Id="rId47" Type="http://schemas.openxmlformats.org/officeDocument/2006/relationships/slideLayout" Target="../slideLayouts/slideLayout96.xml"/><Relationship Id="rId50" Type="http://schemas.openxmlformats.org/officeDocument/2006/relationships/theme" Target="../theme/theme2.xml"/><Relationship Id="rId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9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32" Type="http://schemas.openxmlformats.org/officeDocument/2006/relationships/slideLayout" Target="../slideLayouts/slideLayout81.xml"/><Relationship Id="rId37" Type="http://schemas.openxmlformats.org/officeDocument/2006/relationships/slideLayout" Target="../slideLayouts/slideLayout86.xml"/><Relationship Id="rId40" Type="http://schemas.openxmlformats.org/officeDocument/2006/relationships/slideLayout" Target="../slideLayouts/slideLayout89.xml"/><Relationship Id="rId45" Type="http://schemas.openxmlformats.org/officeDocument/2006/relationships/slideLayout" Target="../slideLayouts/slideLayout94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7.xml"/><Relationship Id="rId36" Type="http://schemas.openxmlformats.org/officeDocument/2006/relationships/slideLayout" Target="../slideLayouts/slideLayout85.xml"/><Relationship Id="rId49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80.xml"/><Relationship Id="rId44" Type="http://schemas.openxmlformats.org/officeDocument/2006/relationships/slideLayout" Target="../slideLayouts/slideLayout93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9.xml"/><Relationship Id="rId35" Type="http://schemas.openxmlformats.org/officeDocument/2006/relationships/slideLayout" Target="../slideLayouts/slideLayout84.xml"/><Relationship Id="rId43" Type="http://schemas.openxmlformats.org/officeDocument/2006/relationships/slideLayout" Target="../slideLayouts/slideLayout92.xml"/><Relationship Id="rId48" Type="http://schemas.openxmlformats.org/officeDocument/2006/relationships/slideLayout" Target="../slideLayouts/slideLayout97.xml"/><Relationship Id="rId8" Type="http://schemas.openxmlformats.org/officeDocument/2006/relationships/slideLayout" Target="../slideLayouts/slideLayout57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74.xml"/><Relationship Id="rId33" Type="http://schemas.openxmlformats.org/officeDocument/2006/relationships/slideLayout" Target="../slideLayouts/slideLayout82.xml"/><Relationship Id="rId38" Type="http://schemas.openxmlformats.org/officeDocument/2006/relationships/slideLayout" Target="../slideLayouts/slideLayout87.xml"/><Relationship Id="rId46" Type="http://schemas.openxmlformats.org/officeDocument/2006/relationships/slideLayout" Target="../slideLayouts/slideLayout95.xml"/><Relationship Id="rId20" Type="http://schemas.openxmlformats.org/officeDocument/2006/relationships/slideLayout" Target="../slideLayouts/slideLayout69.xml"/><Relationship Id="rId41" Type="http://schemas.openxmlformats.org/officeDocument/2006/relationships/slideLayout" Target="../slideLayouts/slideLayout90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1.xml"/><Relationship Id="rId18" Type="http://schemas.openxmlformats.org/officeDocument/2006/relationships/slideLayout" Target="../slideLayouts/slideLayout116.xml"/><Relationship Id="rId26" Type="http://schemas.openxmlformats.org/officeDocument/2006/relationships/slideLayout" Target="../slideLayouts/slideLayout124.xml"/><Relationship Id="rId39" Type="http://schemas.openxmlformats.org/officeDocument/2006/relationships/slideLayout" Target="../slideLayouts/slideLayout137.xml"/><Relationship Id="rId21" Type="http://schemas.openxmlformats.org/officeDocument/2006/relationships/slideLayout" Target="../slideLayouts/slideLayout119.xml"/><Relationship Id="rId34" Type="http://schemas.openxmlformats.org/officeDocument/2006/relationships/slideLayout" Target="../slideLayouts/slideLayout132.xml"/><Relationship Id="rId42" Type="http://schemas.openxmlformats.org/officeDocument/2006/relationships/slideLayout" Target="../slideLayouts/slideLayout140.xml"/><Relationship Id="rId47" Type="http://schemas.openxmlformats.org/officeDocument/2006/relationships/slideLayout" Target="../slideLayouts/slideLayout145.xml"/><Relationship Id="rId50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114.xml"/><Relationship Id="rId29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09.xml"/><Relationship Id="rId24" Type="http://schemas.openxmlformats.org/officeDocument/2006/relationships/slideLayout" Target="../slideLayouts/slideLayout122.xml"/><Relationship Id="rId32" Type="http://schemas.openxmlformats.org/officeDocument/2006/relationships/slideLayout" Target="../slideLayouts/slideLayout130.xml"/><Relationship Id="rId37" Type="http://schemas.openxmlformats.org/officeDocument/2006/relationships/slideLayout" Target="../slideLayouts/slideLayout135.xml"/><Relationship Id="rId40" Type="http://schemas.openxmlformats.org/officeDocument/2006/relationships/slideLayout" Target="../slideLayouts/slideLayout138.xml"/><Relationship Id="rId45" Type="http://schemas.openxmlformats.org/officeDocument/2006/relationships/slideLayout" Target="../slideLayouts/slideLayout143.xml"/><Relationship Id="rId53" Type="http://schemas.openxmlformats.org/officeDocument/2006/relationships/image" Target="../media/image2.svg"/><Relationship Id="rId5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117.xml"/><Relationship Id="rId31" Type="http://schemas.openxmlformats.org/officeDocument/2006/relationships/slideLayout" Target="../slideLayouts/slideLayout129.xml"/><Relationship Id="rId44" Type="http://schemas.openxmlformats.org/officeDocument/2006/relationships/slideLayout" Target="../slideLayouts/slideLayout142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12.xml"/><Relationship Id="rId22" Type="http://schemas.openxmlformats.org/officeDocument/2006/relationships/slideLayout" Target="../slideLayouts/slideLayout120.xml"/><Relationship Id="rId27" Type="http://schemas.openxmlformats.org/officeDocument/2006/relationships/slideLayout" Target="../slideLayouts/slideLayout125.xml"/><Relationship Id="rId30" Type="http://schemas.openxmlformats.org/officeDocument/2006/relationships/slideLayout" Target="../slideLayouts/slideLayout128.xml"/><Relationship Id="rId35" Type="http://schemas.openxmlformats.org/officeDocument/2006/relationships/slideLayout" Target="../slideLayouts/slideLayout133.xml"/><Relationship Id="rId43" Type="http://schemas.openxmlformats.org/officeDocument/2006/relationships/slideLayout" Target="../slideLayouts/slideLayout141.xml"/><Relationship Id="rId48" Type="http://schemas.openxmlformats.org/officeDocument/2006/relationships/slideLayout" Target="../slideLayouts/slideLayout146.xml"/><Relationship Id="rId8" Type="http://schemas.openxmlformats.org/officeDocument/2006/relationships/slideLayout" Target="../slideLayouts/slideLayout106.xml"/><Relationship Id="rId51" Type="http://schemas.openxmlformats.org/officeDocument/2006/relationships/theme" Target="../theme/theme3.xml"/><Relationship Id="rId3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10.xml"/><Relationship Id="rId17" Type="http://schemas.openxmlformats.org/officeDocument/2006/relationships/slideLayout" Target="../slideLayouts/slideLayout115.xml"/><Relationship Id="rId25" Type="http://schemas.openxmlformats.org/officeDocument/2006/relationships/slideLayout" Target="../slideLayouts/slideLayout123.xml"/><Relationship Id="rId33" Type="http://schemas.openxmlformats.org/officeDocument/2006/relationships/slideLayout" Target="../slideLayouts/slideLayout131.xml"/><Relationship Id="rId38" Type="http://schemas.openxmlformats.org/officeDocument/2006/relationships/slideLayout" Target="../slideLayouts/slideLayout136.xml"/><Relationship Id="rId46" Type="http://schemas.openxmlformats.org/officeDocument/2006/relationships/slideLayout" Target="../slideLayouts/slideLayout144.xml"/><Relationship Id="rId20" Type="http://schemas.openxmlformats.org/officeDocument/2006/relationships/slideLayout" Target="../slideLayouts/slideLayout118.xml"/><Relationship Id="rId41" Type="http://schemas.openxmlformats.org/officeDocument/2006/relationships/slideLayout" Target="../slideLayouts/slideLayout139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13.xml"/><Relationship Id="rId23" Type="http://schemas.openxmlformats.org/officeDocument/2006/relationships/slideLayout" Target="../slideLayouts/slideLayout121.xml"/><Relationship Id="rId28" Type="http://schemas.openxmlformats.org/officeDocument/2006/relationships/slideLayout" Target="../slideLayouts/slideLayout126.xml"/><Relationship Id="rId36" Type="http://schemas.openxmlformats.org/officeDocument/2006/relationships/slideLayout" Target="../slideLayouts/slideLayout134.xml"/><Relationship Id="rId49" Type="http://schemas.openxmlformats.org/officeDocument/2006/relationships/slideLayout" Target="../slideLayouts/slideLayout147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1.xml"/><Relationship Id="rId18" Type="http://schemas.openxmlformats.org/officeDocument/2006/relationships/slideLayout" Target="../slideLayouts/slideLayout166.xml"/><Relationship Id="rId26" Type="http://schemas.openxmlformats.org/officeDocument/2006/relationships/slideLayout" Target="../slideLayouts/slideLayout174.xml"/><Relationship Id="rId39" Type="http://schemas.openxmlformats.org/officeDocument/2006/relationships/slideLayout" Target="../slideLayouts/slideLayout187.xml"/><Relationship Id="rId21" Type="http://schemas.openxmlformats.org/officeDocument/2006/relationships/slideLayout" Target="../slideLayouts/slideLayout169.xml"/><Relationship Id="rId34" Type="http://schemas.openxmlformats.org/officeDocument/2006/relationships/slideLayout" Target="../slideLayouts/slideLayout182.xml"/><Relationship Id="rId42" Type="http://schemas.openxmlformats.org/officeDocument/2006/relationships/slideLayout" Target="../slideLayouts/slideLayout190.xml"/><Relationship Id="rId47" Type="http://schemas.openxmlformats.org/officeDocument/2006/relationships/slideLayout" Target="../slideLayouts/slideLayout195.xml"/><Relationship Id="rId50" Type="http://schemas.openxmlformats.org/officeDocument/2006/relationships/slideLayout" Target="../slideLayouts/slideLayout198.xml"/><Relationship Id="rId55" Type="http://schemas.openxmlformats.org/officeDocument/2006/relationships/image" Target="../media/image1.png"/><Relationship Id="rId7" Type="http://schemas.openxmlformats.org/officeDocument/2006/relationships/slideLayout" Target="../slideLayouts/slideLayout155.xml"/><Relationship Id="rId2" Type="http://schemas.openxmlformats.org/officeDocument/2006/relationships/slideLayout" Target="../slideLayouts/slideLayout150.xml"/><Relationship Id="rId16" Type="http://schemas.openxmlformats.org/officeDocument/2006/relationships/slideLayout" Target="../slideLayouts/slideLayout164.xml"/><Relationship Id="rId29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59.xml"/><Relationship Id="rId24" Type="http://schemas.openxmlformats.org/officeDocument/2006/relationships/slideLayout" Target="../slideLayouts/slideLayout172.xml"/><Relationship Id="rId32" Type="http://schemas.openxmlformats.org/officeDocument/2006/relationships/slideLayout" Target="../slideLayouts/slideLayout180.xml"/><Relationship Id="rId37" Type="http://schemas.openxmlformats.org/officeDocument/2006/relationships/slideLayout" Target="../slideLayouts/slideLayout185.xml"/><Relationship Id="rId40" Type="http://schemas.openxmlformats.org/officeDocument/2006/relationships/slideLayout" Target="../slideLayouts/slideLayout188.xml"/><Relationship Id="rId45" Type="http://schemas.openxmlformats.org/officeDocument/2006/relationships/slideLayout" Target="../slideLayouts/slideLayout193.xml"/><Relationship Id="rId53" Type="http://schemas.openxmlformats.org/officeDocument/2006/relationships/slideLayout" Target="../slideLayouts/slideLayout201.xml"/><Relationship Id="rId5" Type="http://schemas.openxmlformats.org/officeDocument/2006/relationships/slideLayout" Target="../slideLayouts/slideLayout153.xml"/><Relationship Id="rId10" Type="http://schemas.openxmlformats.org/officeDocument/2006/relationships/slideLayout" Target="../slideLayouts/slideLayout158.xml"/><Relationship Id="rId19" Type="http://schemas.openxmlformats.org/officeDocument/2006/relationships/slideLayout" Target="../slideLayouts/slideLayout167.xml"/><Relationship Id="rId31" Type="http://schemas.openxmlformats.org/officeDocument/2006/relationships/slideLayout" Target="../slideLayouts/slideLayout179.xml"/><Relationship Id="rId44" Type="http://schemas.openxmlformats.org/officeDocument/2006/relationships/slideLayout" Target="../slideLayouts/slideLayout192.xml"/><Relationship Id="rId52" Type="http://schemas.openxmlformats.org/officeDocument/2006/relationships/slideLayout" Target="../slideLayouts/slideLayout200.xml"/><Relationship Id="rId4" Type="http://schemas.openxmlformats.org/officeDocument/2006/relationships/slideLayout" Target="../slideLayouts/slideLayout152.xml"/><Relationship Id="rId9" Type="http://schemas.openxmlformats.org/officeDocument/2006/relationships/slideLayout" Target="../slideLayouts/slideLayout157.xml"/><Relationship Id="rId14" Type="http://schemas.openxmlformats.org/officeDocument/2006/relationships/slideLayout" Target="../slideLayouts/slideLayout162.xml"/><Relationship Id="rId22" Type="http://schemas.openxmlformats.org/officeDocument/2006/relationships/slideLayout" Target="../slideLayouts/slideLayout170.xml"/><Relationship Id="rId27" Type="http://schemas.openxmlformats.org/officeDocument/2006/relationships/slideLayout" Target="../slideLayouts/slideLayout175.xml"/><Relationship Id="rId30" Type="http://schemas.openxmlformats.org/officeDocument/2006/relationships/slideLayout" Target="../slideLayouts/slideLayout178.xml"/><Relationship Id="rId35" Type="http://schemas.openxmlformats.org/officeDocument/2006/relationships/slideLayout" Target="../slideLayouts/slideLayout183.xml"/><Relationship Id="rId43" Type="http://schemas.openxmlformats.org/officeDocument/2006/relationships/slideLayout" Target="../slideLayouts/slideLayout191.xml"/><Relationship Id="rId48" Type="http://schemas.openxmlformats.org/officeDocument/2006/relationships/slideLayout" Target="../slideLayouts/slideLayout196.xml"/><Relationship Id="rId56" Type="http://schemas.openxmlformats.org/officeDocument/2006/relationships/image" Target="../media/image2.svg"/><Relationship Id="rId8" Type="http://schemas.openxmlformats.org/officeDocument/2006/relationships/slideLayout" Target="../slideLayouts/slideLayout156.xml"/><Relationship Id="rId51" Type="http://schemas.openxmlformats.org/officeDocument/2006/relationships/slideLayout" Target="../slideLayouts/slideLayout199.xml"/><Relationship Id="rId3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60.xml"/><Relationship Id="rId17" Type="http://schemas.openxmlformats.org/officeDocument/2006/relationships/slideLayout" Target="../slideLayouts/slideLayout165.xml"/><Relationship Id="rId25" Type="http://schemas.openxmlformats.org/officeDocument/2006/relationships/slideLayout" Target="../slideLayouts/slideLayout173.xml"/><Relationship Id="rId33" Type="http://schemas.openxmlformats.org/officeDocument/2006/relationships/slideLayout" Target="../slideLayouts/slideLayout181.xml"/><Relationship Id="rId38" Type="http://schemas.openxmlformats.org/officeDocument/2006/relationships/slideLayout" Target="../slideLayouts/slideLayout186.xml"/><Relationship Id="rId46" Type="http://schemas.openxmlformats.org/officeDocument/2006/relationships/slideLayout" Target="../slideLayouts/slideLayout194.xml"/><Relationship Id="rId20" Type="http://schemas.openxmlformats.org/officeDocument/2006/relationships/slideLayout" Target="../slideLayouts/slideLayout168.xml"/><Relationship Id="rId41" Type="http://schemas.openxmlformats.org/officeDocument/2006/relationships/slideLayout" Target="../slideLayouts/slideLayout189.xml"/><Relationship Id="rId54" Type="http://schemas.openxmlformats.org/officeDocument/2006/relationships/theme" Target="../theme/theme4.xml"/><Relationship Id="rId1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54.xml"/><Relationship Id="rId15" Type="http://schemas.openxmlformats.org/officeDocument/2006/relationships/slideLayout" Target="../slideLayouts/slideLayout163.xml"/><Relationship Id="rId23" Type="http://schemas.openxmlformats.org/officeDocument/2006/relationships/slideLayout" Target="../slideLayouts/slideLayout171.xml"/><Relationship Id="rId28" Type="http://schemas.openxmlformats.org/officeDocument/2006/relationships/slideLayout" Target="../slideLayouts/slideLayout176.xml"/><Relationship Id="rId36" Type="http://schemas.openxmlformats.org/officeDocument/2006/relationships/slideLayout" Target="../slideLayouts/slideLayout184.xml"/><Relationship Id="rId49" Type="http://schemas.openxmlformats.org/officeDocument/2006/relationships/slideLayout" Target="../slideLayouts/slideLayout197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4.xml"/><Relationship Id="rId18" Type="http://schemas.openxmlformats.org/officeDocument/2006/relationships/slideLayout" Target="../slideLayouts/slideLayout219.xml"/><Relationship Id="rId26" Type="http://schemas.openxmlformats.org/officeDocument/2006/relationships/slideLayout" Target="../slideLayouts/slideLayout227.xml"/><Relationship Id="rId39" Type="http://schemas.openxmlformats.org/officeDocument/2006/relationships/slideLayout" Target="../slideLayouts/slideLayout240.xml"/><Relationship Id="rId21" Type="http://schemas.openxmlformats.org/officeDocument/2006/relationships/slideLayout" Target="../slideLayouts/slideLayout222.xml"/><Relationship Id="rId34" Type="http://schemas.openxmlformats.org/officeDocument/2006/relationships/slideLayout" Target="../slideLayouts/slideLayout235.xml"/><Relationship Id="rId42" Type="http://schemas.openxmlformats.org/officeDocument/2006/relationships/slideLayout" Target="../slideLayouts/slideLayout243.xml"/><Relationship Id="rId47" Type="http://schemas.openxmlformats.org/officeDocument/2006/relationships/slideLayout" Target="../slideLayouts/slideLayout248.xml"/><Relationship Id="rId50" Type="http://schemas.openxmlformats.org/officeDocument/2006/relationships/slideLayout" Target="../slideLayouts/slideLayout251.xml"/><Relationship Id="rId7" Type="http://schemas.openxmlformats.org/officeDocument/2006/relationships/slideLayout" Target="../slideLayouts/slideLayout208.xml"/><Relationship Id="rId2" Type="http://schemas.openxmlformats.org/officeDocument/2006/relationships/slideLayout" Target="../slideLayouts/slideLayout203.xml"/><Relationship Id="rId16" Type="http://schemas.openxmlformats.org/officeDocument/2006/relationships/slideLayout" Target="../slideLayouts/slideLayout217.xml"/><Relationship Id="rId29" Type="http://schemas.openxmlformats.org/officeDocument/2006/relationships/slideLayout" Target="../slideLayouts/slideLayout230.xml"/><Relationship Id="rId11" Type="http://schemas.openxmlformats.org/officeDocument/2006/relationships/slideLayout" Target="../slideLayouts/slideLayout212.xml"/><Relationship Id="rId24" Type="http://schemas.openxmlformats.org/officeDocument/2006/relationships/slideLayout" Target="../slideLayouts/slideLayout225.xml"/><Relationship Id="rId32" Type="http://schemas.openxmlformats.org/officeDocument/2006/relationships/slideLayout" Target="../slideLayouts/slideLayout233.xml"/><Relationship Id="rId37" Type="http://schemas.openxmlformats.org/officeDocument/2006/relationships/slideLayout" Target="../slideLayouts/slideLayout238.xml"/><Relationship Id="rId40" Type="http://schemas.openxmlformats.org/officeDocument/2006/relationships/slideLayout" Target="../slideLayouts/slideLayout241.xml"/><Relationship Id="rId45" Type="http://schemas.openxmlformats.org/officeDocument/2006/relationships/slideLayout" Target="../slideLayouts/slideLayout246.xml"/><Relationship Id="rId53" Type="http://schemas.openxmlformats.org/officeDocument/2006/relationships/image" Target="../media/image2.svg"/><Relationship Id="rId5" Type="http://schemas.openxmlformats.org/officeDocument/2006/relationships/slideLayout" Target="../slideLayouts/slideLayout206.xml"/><Relationship Id="rId10" Type="http://schemas.openxmlformats.org/officeDocument/2006/relationships/slideLayout" Target="../slideLayouts/slideLayout211.xml"/><Relationship Id="rId19" Type="http://schemas.openxmlformats.org/officeDocument/2006/relationships/slideLayout" Target="../slideLayouts/slideLayout220.xml"/><Relationship Id="rId31" Type="http://schemas.openxmlformats.org/officeDocument/2006/relationships/slideLayout" Target="../slideLayouts/slideLayout232.xml"/><Relationship Id="rId44" Type="http://schemas.openxmlformats.org/officeDocument/2006/relationships/slideLayout" Target="../slideLayouts/slideLayout245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205.xml"/><Relationship Id="rId9" Type="http://schemas.openxmlformats.org/officeDocument/2006/relationships/slideLayout" Target="../slideLayouts/slideLayout210.xml"/><Relationship Id="rId14" Type="http://schemas.openxmlformats.org/officeDocument/2006/relationships/slideLayout" Target="../slideLayouts/slideLayout215.xml"/><Relationship Id="rId22" Type="http://schemas.openxmlformats.org/officeDocument/2006/relationships/slideLayout" Target="../slideLayouts/slideLayout223.xml"/><Relationship Id="rId27" Type="http://schemas.openxmlformats.org/officeDocument/2006/relationships/slideLayout" Target="../slideLayouts/slideLayout228.xml"/><Relationship Id="rId30" Type="http://schemas.openxmlformats.org/officeDocument/2006/relationships/slideLayout" Target="../slideLayouts/slideLayout231.xml"/><Relationship Id="rId35" Type="http://schemas.openxmlformats.org/officeDocument/2006/relationships/slideLayout" Target="../slideLayouts/slideLayout236.xml"/><Relationship Id="rId43" Type="http://schemas.openxmlformats.org/officeDocument/2006/relationships/slideLayout" Target="../slideLayouts/slideLayout244.xml"/><Relationship Id="rId48" Type="http://schemas.openxmlformats.org/officeDocument/2006/relationships/slideLayout" Target="../slideLayouts/slideLayout249.xml"/><Relationship Id="rId8" Type="http://schemas.openxmlformats.org/officeDocument/2006/relationships/slideLayout" Target="../slideLayouts/slideLayout209.xml"/><Relationship Id="rId51" Type="http://schemas.openxmlformats.org/officeDocument/2006/relationships/theme" Target="../theme/theme5.xml"/><Relationship Id="rId3" Type="http://schemas.openxmlformats.org/officeDocument/2006/relationships/slideLayout" Target="../slideLayouts/slideLayout204.xml"/><Relationship Id="rId12" Type="http://schemas.openxmlformats.org/officeDocument/2006/relationships/slideLayout" Target="../slideLayouts/slideLayout213.xml"/><Relationship Id="rId17" Type="http://schemas.openxmlformats.org/officeDocument/2006/relationships/slideLayout" Target="../slideLayouts/slideLayout218.xml"/><Relationship Id="rId25" Type="http://schemas.openxmlformats.org/officeDocument/2006/relationships/slideLayout" Target="../slideLayouts/slideLayout226.xml"/><Relationship Id="rId33" Type="http://schemas.openxmlformats.org/officeDocument/2006/relationships/slideLayout" Target="../slideLayouts/slideLayout234.xml"/><Relationship Id="rId38" Type="http://schemas.openxmlformats.org/officeDocument/2006/relationships/slideLayout" Target="../slideLayouts/slideLayout239.xml"/><Relationship Id="rId46" Type="http://schemas.openxmlformats.org/officeDocument/2006/relationships/slideLayout" Target="../slideLayouts/slideLayout247.xml"/><Relationship Id="rId20" Type="http://schemas.openxmlformats.org/officeDocument/2006/relationships/slideLayout" Target="../slideLayouts/slideLayout221.xml"/><Relationship Id="rId41" Type="http://schemas.openxmlformats.org/officeDocument/2006/relationships/slideLayout" Target="../slideLayouts/slideLayout242.xml"/><Relationship Id="rId54" Type="http://schemas.openxmlformats.org/officeDocument/2006/relationships/image" Target="../media/image38.png"/><Relationship Id="rId1" Type="http://schemas.openxmlformats.org/officeDocument/2006/relationships/slideLayout" Target="../slideLayouts/slideLayout202.xml"/><Relationship Id="rId6" Type="http://schemas.openxmlformats.org/officeDocument/2006/relationships/slideLayout" Target="../slideLayouts/slideLayout207.xml"/><Relationship Id="rId15" Type="http://schemas.openxmlformats.org/officeDocument/2006/relationships/slideLayout" Target="../slideLayouts/slideLayout216.xml"/><Relationship Id="rId23" Type="http://schemas.openxmlformats.org/officeDocument/2006/relationships/slideLayout" Target="../slideLayouts/slideLayout224.xml"/><Relationship Id="rId28" Type="http://schemas.openxmlformats.org/officeDocument/2006/relationships/slideLayout" Target="../slideLayouts/slideLayout229.xml"/><Relationship Id="rId36" Type="http://schemas.openxmlformats.org/officeDocument/2006/relationships/slideLayout" Target="../slideLayouts/slideLayout237.xml"/><Relationship Id="rId49" Type="http://schemas.openxmlformats.org/officeDocument/2006/relationships/slideLayout" Target="../slideLayouts/slideLayout250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4.xml"/><Relationship Id="rId18" Type="http://schemas.openxmlformats.org/officeDocument/2006/relationships/slideLayout" Target="../slideLayouts/slideLayout269.xml"/><Relationship Id="rId26" Type="http://schemas.openxmlformats.org/officeDocument/2006/relationships/slideLayout" Target="../slideLayouts/slideLayout277.xml"/><Relationship Id="rId39" Type="http://schemas.openxmlformats.org/officeDocument/2006/relationships/slideLayout" Target="../slideLayouts/slideLayout290.xml"/><Relationship Id="rId21" Type="http://schemas.openxmlformats.org/officeDocument/2006/relationships/slideLayout" Target="../slideLayouts/slideLayout272.xml"/><Relationship Id="rId34" Type="http://schemas.openxmlformats.org/officeDocument/2006/relationships/slideLayout" Target="../slideLayouts/slideLayout285.xml"/><Relationship Id="rId42" Type="http://schemas.openxmlformats.org/officeDocument/2006/relationships/slideLayout" Target="../slideLayouts/slideLayout293.xml"/><Relationship Id="rId47" Type="http://schemas.openxmlformats.org/officeDocument/2006/relationships/slideLayout" Target="../slideLayouts/slideLayout298.xml"/><Relationship Id="rId50" Type="http://schemas.openxmlformats.org/officeDocument/2006/relationships/slideLayout" Target="../slideLayouts/slideLayout301.xml"/><Relationship Id="rId7" Type="http://schemas.openxmlformats.org/officeDocument/2006/relationships/slideLayout" Target="../slideLayouts/slideLayout258.xml"/><Relationship Id="rId2" Type="http://schemas.openxmlformats.org/officeDocument/2006/relationships/slideLayout" Target="../slideLayouts/slideLayout253.xml"/><Relationship Id="rId16" Type="http://schemas.openxmlformats.org/officeDocument/2006/relationships/slideLayout" Target="../slideLayouts/slideLayout267.xml"/><Relationship Id="rId29" Type="http://schemas.openxmlformats.org/officeDocument/2006/relationships/slideLayout" Target="../slideLayouts/slideLayout280.xml"/><Relationship Id="rId11" Type="http://schemas.openxmlformats.org/officeDocument/2006/relationships/slideLayout" Target="../slideLayouts/slideLayout262.xml"/><Relationship Id="rId24" Type="http://schemas.openxmlformats.org/officeDocument/2006/relationships/slideLayout" Target="../slideLayouts/slideLayout275.xml"/><Relationship Id="rId32" Type="http://schemas.openxmlformats.org/officeDocument/2006/relationships/slideLayout" Target="../slideLayouts/slideLayout283.xml"/><Relationship Id="rId37" Type="http://schemas.openxmlformats.org/officeDocument/2006/relationships/slideLayout" Target="../slideLayouts/slideLayout288.xml"/><Relationship Id="rId40" Type="http://schemas.openxmlformats.org/officeDocument/2006/relationships/slideLayout" Target="../slideLayouts/slideLayout291.xml"/><Relationship Id="rId45" Type="http://schemas.openxmlformats.org/officeDocument/2006/relationships/slideLayout" Target="../slideLayouts/slideLayout296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256.xml"/><Relationship Id="rId10" Type="http://schemas.openxmlformats.org/officeDocument/2006/relationships/slideLayout" Target="../slideLayouts/slideLayout261.xml"/><Relationship Id="rId19" Type="http://schemas.openxmlformats.org/officeDocument/2006/relationships/slideLayout" Target="../slideLayouts/slideLayout270.xml"/><Relationship Id="rId31" Type="http://schemas.openxmlformats.org/officeDocument/2006/relationships/slideLayout" Target="../slideLayouts/slideLayout282.xml"/><Relationship Id="rId44" Type="http://schemas.openxmlformats.org/officeDocument/2006/relationships/slideLayout" Target="../slideLayouts/slideLayout295.xml"/><Relationship Id="rId52" Type="http://schemas.openxmlformats.org/officeDocument/2006/relationships/theme" Target="../theme/theme6.xml"/><Relationship Id="rId4" Type="http://schemas.openxmlformats.org/officeDocument/2006/relationships/slideLayout" Target="../slideLayouts/slideLayout255.xml"/><Relationship Id="rId9" Type="http://schemas.openxmlformats.org/officeDocument/2006/relationships/slideLayout" Target="../slideLayouts/slideLayout260.xml"/><Relationship Id="rId14" Type="http://schemas.openxmlformats.org/officeDocument/2006/relationships/slideLayout" Target="../slideLayouts/slideLayout265.xml"/><Relationship Id="rId22" Type="http://schemas.openxmlformats.org/officeDocument/2006/relationships/slideLayout" Target="../slideLayouts/slideLayout273.xml"/><Relationship Id="rId27" Type="http://schemas.openxmlformats.org/officeDocument/2006/relationships/slideLayout" Target="../slideLayouts/slideLayout278.xml"/><Relationship Id="rId30" Type="http://schemas.openxmlformats.org/officeDocument/2006/relationships/slideLayout" Target="../slideLayouts/slideLayout281.xml"/><Relationship Id="rId35" Type="http://schemas.openxmlformats.org/officeDocument/2006/relationships/slideLayout" Target="../slideLayouts/slideLayout286.xml"/><Relationship Id="rId43" Type="http://schemas.openxmlformats.org/officeDocument/2006/relationships/slideLayout" Target="../slideLayouts/slideLayout294.xml"/><Relationship Id="rId48" Type="http://schemas.openxmlformats.org/officeDocument/2006/relationships/slideLayout" Target="../slideLayouts/slideLayout299.xml"/><Relationship Id="rId8" Type="http://schemas.openxmlformats.org/officeDocument/2006/relationships/slideLayout" Target="../slideLayouts/slideLayout259.xml"/><Relationship Id="rId51" Type="http://schemas.openxmlformats.org/officeDocument/2006/relationships/slideLayout" Target="../slideLayouts/slideLayout302.xml"/><Relationship Id="rId3" Type="http://schemas.openxmlformats.org/officeDocument/2006/relationships/slideLayout" Target="../slideLayouts/slideLayout254.xml"/><Relationship Id="rId12" Type="http://schemas.openxmlformats.org/officeDocument/2006/relationships/slideLayout" Target="../slideLayouts/slideLayout263.xml"/><Relationship Id="rId17" Type="http://schemas.openxmlformats.org/officeDocument/2006/relationships/slideLayout" Target="../slideLayouts/slideLayout268.xml"/><Relationship Id="rId25" Type="http://schemas.openxmlformats.org/officeDocument/2006/relationships/slideLayout" Target="../slideLayouts/slideLayout276.xml"/><Relationship Id="rId33" Type="http://schemas.openxmlformats.org/officeDocument/2006/relationships/slideLayout" Target="../slideLayouts/slideLayout284.xml"/><Relationship Id="rId38" Type="http://schemas.openxmlformats.org/officeDocument/2006/relationships/slideLayout" Target="../slideLayouts/slideLayout289.xml"/><Relationship Id="rId46" Type="http://schemas.openxmlformats.org/officeDocument/2006/relationships/slideLayout" Target="../slideLayouts/slideLayout297.xml"/><Relationship Id="rId20" Type="http://schemas.openxmlformats.org/officeDocument/2006/relationships/slideLayout" Target="../slideLayouts/slideLayout271.xml"/><Relationship Id="rId41" Type="http://schemas.openxmlformats.org/officeDocument/2006/relationships/slideLayout" Target="../slideLayouts/slideLayout292.xml"/><Relationship Id="rId54" Type="http://schemas.openxmlformats.org/officeDocument/2006/relationships/image" Target="../media/image2.svg"/><Relationship Id="rId1" Type="http://schemas.openxmlformats.org/officeDocument/2006/relationships/slideLayout" Target="../slideLayouts/slideLayout252.xml"/><Relationship Id="rId6" Type="http://schemas.openxmlformats.org/officeDocument/2006/relationships/slideLayout" Target="../slideLayouts/slideLayout257.xml"/><Relationship Id="rId15" Type="http://schemas.openxmlformats.org/officeDocument/2006/relationships/slideLayout" Target="../slideLayouts/slideLayout266.xml"/><Relationship Id="rId23" Type="http://schemas.openxmlformats.org/officeDocument/2006/relationships/slideLayout" Target="../slideLayouts/slideLayout274.xml"/><Relationship Id="rId28" Type="http://schemas.openxmlformats.org/officeDocument/2006/relationships/slideLayout" Target="../slideLayouts/slideLayout279.xml"/><Relationship Id="rId36" Type="http://schemas.openxmlformats.org/officeDocument/2006/relationships/slideLayout" Target="../slideLayouts/slideLayout287.xml"/><Relationship Id="rId49" Type="http://schemas.openxmlformats.org/officeDocument/2006/relationships/slideLayout" Target="../slideLayouts/slideLayout300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15.xml"/><Relationship Id="rId18" Type="http://schemas.openxmlformats.org/officeDocument/2006/relationships/slideLayout" Target="../slideLayouts/slideLayout320.xml"/><Relationship Id="rId26" Type="http://schemas.openxmlformats.org/officeDocument/2006/relationships/slideLayout" Target="../slideLayouts/slideLayout328.xml"/><Relationship Id="rId39" Type="http://schemas.openxmlformats.org/officeDocument/2006/relationships/slideLayout" Target="../slideLayouts/slideLayout341.xml"/><Relationship Id="rId21" Type="http://schemas.openxmlformats.org/officeDocument/2006/relationships/slideLayout" Target="../slideLayouts/slideLayout323.xml"/><Relationship Id="rId34" Type="http://schemas.openxmlformats.org/officeDocument/2006/relationships/slideLayout" Target="../slideLayouts/slideLayout336.xml"/><Relationship Id="rId42" Type="http://schemas.openxmlformats.org/officeDocument/2006/relationships/slideLayout" Target="../slideLayouts/slideLayout344.xml"/><Relationship Id="rId47" Type="http://schemas.openxmlformats.org/officeDocument/2006/relationships/slideLayout" Target="../slideLayouts/slideLayout349.xml"/><Relationship Id="rId50" Type="http://schemas.openxmlformats.org/officeDocument/2006/relationships/slideLayout" Target="../slideLayouts/slideLayout352.xml"/><Relationship Id="rId7" Type="http://schemas.openxmlformats.org/officeDocument/2006/relationships/slideLayout" Target="../slideLayouts/slideLayout309.xml"/><Relationship Id="rId2" Type="http://schemas.openxmlformats.org/officeDocument/2006/relationships/slideLayout" Target="../slideLayouts/slideLayout304.xml"/><Relationship Id="rId16" Type="http://schemas.openxmlformats.org/officeDocument/2006/relationships/slideLayout" Target="../slideLayouts/slideLayout318.xml"/><Relationship Id="rId29" Type="http://schemas.openxmlformats.org/officeDocument/2006/relationships/slideLayout" Target="../slideLayouts/slideLayout331.xml"/><Relationship Id="rId11" Type="http://schemas.openxmlformats.org/officeDocument/2006/relationships/slideLayout" Target="../slideLayouts/slideLayout313.xml"/><Relationship Id="rId24" Type="http://schemas.openxmlformats.org/officeDocument/2006/relationships/slideLayout" Target="../slideLayouts/slideLayout326.xml"/><Relationship Id="rId32" Type="http://schemas.openxmlformats.org/officeDocument/2006/relationships/slideLayout" Target="../slideLayouts/slideLayout334.xml"/><Relationship Id="rId37" Type="http://schemas.openxmlformats.org/officeDocument/2006/relationships/slideLayout" Target="../slideLayouts/slideLayout339.xml"/><Relationship Id="rId40" Type="http://schemas.openxmlformats.org/officeDocument/2006/relationships/slideLayout" Target="../slideLayouts/slideLayout342.xml"/><Relationship Id="rId45" Type="http://schemas.openxmlformats.org/officeDocument/2006/relationships/slideLayout" Target="../slideLayouts/slideLayout347.xml"/><Relationship Id="rId53" Type="http://schemas.openxmlformats.org/officeDocument/2006/relationships/image" Target="../media/image2.svg"/><Relationship Id="rId5" Type="http://schemas.openxmlformats.org/officeDocument/2006/relationships/slideLayout" Target="../slideLayouts/slideLayout307.xml"/><Relationship Id="rId10" Type="http://schemas.openxmlformats.org/officeDocument/2006/relationships/slideLayout" Target="../slideLayouts/slideLayout312.xml"/><Relationship Id="rId19" Type="http://schemas.openxmlformats.org/officeDocument/2006/relationships/slideLayout" Target="../slideLayouts/slideLayout321.xml"/><Relationship Id="rId31" Type="http://schemas.openxmlformats.org/officeDocument/2006/relationships/slideLayout" Target="../slideLayouts/slideLayout333.xml"/><Relationship Id="rId44" Type="http://schemas.openxmlformats.org/officeDocument/2006/relationships/slideLayout" Target="../slideLayouts/slideLayout346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306.xml"/><Relationship Id="rId9" Type="http://schemas.openxmlformats.org/officeDocument/2006/relationships/slideLayout" Target="../slideLayouts/slideLayout311.xml"/><Relationship Id="rId14" Type="http://schemas.openxmlformats.org/officeDocument/2006/relationships/slideLayout" Target="../slideLayouts/slideLayout316.xml"/><Relationship Id="rId22" Type="http://schemas.openxmlformats.org/officeDocument/2006/relationships/slideLayout" Target="../slideLayouts/slideLayout324.xml"/><Relationship Id="rId27" Type="http://schemas.openxmlformats.org/officeDocument/2006/relationships/slideLayout" Target="../slideLayouts/slideLayout329.xml"/><Relationship Id="rId30" Type="http://schemas.openxmlformats.org/officeDocument/2006/relationships/slideLayout" Target="../slideLayouts/slideLayout332.xml"/><Relationship Id="rId35" Type="http://schemas.openxmlformats.org/officeDocument/2006/relationships/slideLayout" Target="../slideLayouts/slideLayout337.xml"/><Relationship Id="rId43" Type="http://schemas.openxmlformats.org/officeDocument/2006/relationships/slideLayout" Target="../slideLayouts/slideLayout345.xml"/><Relationship Id="rId48" Type="http://schemas.openxmlformats.org/officeDocument/2006/relationships/slideLayout" Target="../slideLayouts/slideLayout350.xml"/><Relationship Id="rId8" Type="http://schemas.openxmlformats.org/officeDocument/2006/relationships/slideLayout" Target="../slideLayouts/slideLayout310.xml"/><Relationship Id="rId51" Type="http://schemas.openxmlformats.org/officeDocument/2006/relationships/theme" Target="../theme/theme7.xml"/><Relationship Id="rId3" Type="http://schemas.openxmlformats.org/officeDocument/2006/relationships/slideLayout" Target="../slideLayouts/slideLayout305.xml"/><Relationship Id="rId12" Type="http://schemas.openxmlformats.org/officeDocument/2006/relationships/slideLayout" Target="../slideLayouts/slideLayout314.xml"/><Relationship Id="rId17" Type="http://schemas.openxmlformats.org/officeDocument/2006/relationships/slideLayout" Target="../slideLayouts/slideLayout319.xml"/><Relationship Id="rId25" Type="http://schemas.openxmlformats.org/officeDocument/2006/relationships/slideLayout" Target="../slideLayouts/slideLayout327.xml"/><Relationship Id="rId33" Type="http://schemas.openxmlformats.org/officeDocument/2006/relationships/slideLayout" Target="../slideLayouts/slideLayout335.xml"/><Relationship Id="rId38" Type="http://schemas.openxmlformats.org/officeDocument/2006/relationships/slideLayout" Target="../slideLayouts/slideLayout340.xml"/><Relationship Id="rId46" Type="http://schemas.openxmlformats.org/officeDocument/2006/relationships/slideLayout" Target="../slideLayouts/slideLayout348.xml"/><Relationship Id="rId20" Type="http://schemas.openxmlformats.org/officeDocument/2006/relationships/slideLayout" Target="../slideLayouts/slideLayout322.xml"/><Relationship Id="rId41" Type="http://schemas.openxmlformats.org/officeDocument/2006/relationships/slideLayout" Target="../slideLayouts/slideLayout343.xml"/><Relationship Id="rId54" Type="http://schemas.openxmlformats.org/officeDocument/2006/relationships/image" Target="../media/image38.png"/><Relationship Id="rId1" Type="http://schemas.openxmlformats.org/officeDocument/2006/relationships/slideLayout" Target="../slideLayouts/slideLayout303.xml"/><Relationship Id="rId6" Type="http://schemas.openxmlformats.org/officeDocument/2006/relationships/slideLayout" Target="../slideLayouts/slideLayout308.xml"/><Relationship Id="rId15" Type="http://schemas.openxmlformats.org/officeDocument/2006/relationships/slideLayout" Target="../slideLayouts/slideLayout317.xml"/><Relationship Id="rId23" Type="http://schemas.openxmlformats.org/officeDocument/2006/relationships/slideLayout" Target="../slideLayouts/slideLayout325.xml"/><Relationship Id="rId28" Type="http://schemas.openxmlformats.org/officeDocument/2006/relationships/slideLayout" Target="../slideLayouts/slideLayout330.xml"/><Relationship Id="rId36" Type="http://schemas.openxmlformats.org/officeDocument/2006/relationships/slideLayout" Target="../slideLayouts/slideLayout338.xml"/><Relationship Id="rId49" Type="http://schemas.openxmlformats.org/officeDocument/2006/relationships/slideLayout" Target="../slideLayouts/slideLayout351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5.xml"/><Relationship Id="rId18" Type="http://schemas.openxmlformats.org/officeDocument/2006/relationships/slideLayout" Target="../slideLayouts/slideLayout370.xml"/><Relationship Id="rId26" Type="http://schemas.openxmlformats.org/officeDocument/2006/relationships/slideLayout" Target="../slideLayouts/slideLayout378.xml"/><Relationship Id="rId39" Type="http://schemas.openxmlformats.org/officeDocument/2006/relationships/slideLayout" Target="../slideLayouts/slideLayout391.xml"/><Relationship Id="rId21" Type="http://schemas.openxmlformats.org/officeDocument/2006/relationships/slideLayout" Target="../slideLayouts/slideLayout373.xml"/><Relationship Id="rId34" Type="http://schemas.openxmlformats.org/officeDocument/2006/relationships/slideLayout" Target="../slideLayouts/slideLayout386.xml"/><Relationship Id="rId42" Type="http://schemas.openxmlformats.org/officeDocument/2006/relationships/slideLayout" Target="../slideLayouts/slideLayout394.xml"/><Relationship Id="rId47" Type="http://schemas.openxmlformats.org/officeDocument/2006/relationships/slideLayout" Target="../slideLayouts/slideLayout399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359.xml"/><Relationship Id="rId2" Type="http://schemas.openxmlformats.org/officeDocument/2006/relationships/slideLayout" Target="../slideLayouts/slideLayout354.xml"/><Relationship Id="rId16" Type="http://schemas.openxmlformats.org/officeDocument/2006/relationships/slideLayout" Target="../slideLayouts/slideLayout368.xml"/><Relationship Id="rId29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63.xml"/><Relationship Id="rId24" Type="http://schemas.openxmlformats.org/officeDocument/2006/relationships/slideLayout" Target="../slideLayouts/slideLayout376.xml"/><Relationship Id="rId32" Type="http://schemas.openxmlformats.org/officeDocument/2006/relationships/slideLayout" Target="../slideLayouts/slideLayout384.xml"/><Relationship Id="rId37" Type="http://schemas.openxmlformats.org/officeDocument/2006/relationships/slideLayout" Target="../slideLayouts/slideLayout389.xml"/><Relationship Id="rId40" Type="http://schemas.openxmlformats.org/officeDocument/2006/relationships/slideLayout" Target="../slideLayouts/slideLayout392.xml"/><Relationship Id="rId45" Type="http://schemas.openxmlformats.org/officeDocument/2006/relationships/slideLayout" Target="../slideLayouts/slideLayout397.xml"/><Relationship Id="rId5" Type="http://schemas.openxmlformats.org/officeDocument/2006/relationships/slideLayout" Target="../slideLayouts/slideLayout357.xml"/><Relationship Id="rId15" Type="http://schemas.openxmlformats.org/officeDocument/2006/relationships/slideLayout" Target="../slideLayouts/slideLayout367.xml"/><Relationship Id="rId23" Type="http://schemas.openxmlformats.org/officeDocument/2006/relationships/slideLayout" Target="../slideLayouts/slideLayout375.xml"/><Relationship Id="rId28" Type="http://schemas.openxmlformats.org/officeDocument/2006/relationships/slideLayout" Target="../slideLayouts/slideLayout380.xml"/><Relationship Id="rId36" Type="http://schemas.openxmlformats.org/officeDocument/2006/relationships/slideLayout" Target="../slideLayouts/slideLayout388.xml"/><Relationship Id="rId49" Type="http://schemas.openxmlformats.org/officeDocument/2006/relationships/theme" Target="../theme/theme8.xml"/><Relationship Id="rId10" Type="http://schemas.openxmlformats.org/officeDocument/2006/relationships/slideLayout" Target="../slideLayouts/slideLayout362.xml"/><Relationship Id="rId19" Type="http://schemas.openxmlformats.org/officeDocument/2006/relationships/slideLayout" Target="../slideLayouts/slideLayout371.xml"/><Relationship Id="rId31" Type="http://schemas.openxmlformats.org/officeDocument/2006/relationships/slideLayout" Target="../slideLayouts/slideLayout383.xml"/><Relationship Id="rId44" Type="http://schemas.openxmlformats.org/officeDocument/2006/relationships/slideLayout" Target="../slideLayouts/slideLayout396.xml"/><Relationship Id="rId4" Type="http://schemas.openxmlformats.org/officeDocument/2006/relationships/slideLayout" Target="../slideLayouts/slideLayout356.xml"/><Relationship Id="rId9" Type="http://schemas.openxmlformats.org/officeDocument/2006/relationships/slideLayout" Target="../slideLayouts/slideLayout361.xml"/><Relationship Id="rId14" Type="http://schemas.openxmlformats.org/officeDocument/2006/relationships/slideLayout" Target="../slideLayouts/slideLayout366.xml"/><Relationship Id="rId22" Type="http://schemas.openxmlformats.org/officeDocument/2006/relationships/slideLayout" Target="../slideLayouts/slideLayout374.xml"/><Relationship Id="rId27" Type="http://schemas.openxmlformats.org/officeDocument/2006/relationships/slideLayout" Target="../slideLayouts/slideLayout379.xml"/><Relationship Id="rId30" Type="http://schemas.openxmlformats.org/officeDocument/2006/relationships/slideLayout" Target="../slideLayouts/slideLayout382.xml"/><Relationship Id="rId35" Type="http://schemas.openxmlformats.org/officeDocument/2006/relationships/slideLayout" Target="../slideLayouts/slideLayout387.xml"/><Relationship Id="rId43" Type="http://schemas.openxmlformats.org/officeDocument/2006/relationships/slideLayout" Target="../slideLayouts/slideLayout395.xml"/><Relationship Id="rId48" Type="http://schemas.openxmlformats.org/officeDocument/2006/relationships/slideLayout" Target="../slideLayouts/slideLayout400.xml"/><Relationship Id="rId8" Type="http://schemas.openxmlformats.org/officeDocument/2006/relationships/slideLayout" Target="../slideLayouts/slideLayout360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355.xml"/><Relationship Id="rId12" Type="http://schemas.openxmlformats.org/officeDocument/2006/relationships/slideLayout" Target="../slideLayouts/slideLayout364.xml"/><Relationship Id="rId17" Type="http://schemas.openxmlformats.org/officeDocument/2006/relationships/slideLayout" Target="../slideLayouts/slideLayout369.xml"/><Relationship Id="rId25" Type="http://schemas.openxmlformats.org/officeDocument/2006/relationships/slideLayout" Target="../slideLayouts/slideLayout377.xml"/><Relationship Id="rId33" Type="http://schemas.openxmlformats.org/officeDocument/2006/relationships/slideLayout" Target="../slideLayouts/slideLayout385.xml"/><Relationship Id="rId38" Type="http://schemas.openxmlformats.org/officeDocument/2006/relationships/slideLayout" Target="../slideLayouts/slideLayout390.xml"/><Relationship Id="rId46" Type="http://schemas.openxmlformats.org/officeDocument/2006/relationships/slideLayout" Target="../slideLayouts/slideLayout398.xml"/><Relationship Id="rId20" Type="http://schemas.openxmlformats.org/officeDocument/2006/relationships/slideLayout" Target="../slideLayouts/slideLayout372.xml"/><Relationship Id="rId41" Type="http://schemas.openxmlformats.org/officeDocument/2006/relationships/slideLayout" Target="../slideLayouts/slideLayout393.xml"/><Relationship Id="rId1" Type="http://schemas.openxmlformats.org/officeDocument/2006/relationships/slideLayout" Target="../slideLayouts/slideLayout353.xml"/><Relationship Id="rId6" Type="http://schemas.openxmlformats.org/officeDocument/2006/relationships/slideLayout" Target="../slideLayouts/slideLayout358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13.xml"/><Relationship Id="rId18" Type="http://schemas.openxmlformats.org/officeDocument/2006/relationships/slideLayout" Target="../slideLayouts/slideLayout418.xml"/><Relationship Id="rId26" Type="http://schemas.openxmlformats.org/officeDocument/2006/relationships/slideLayout" Target="../slideLayouts/slideLayout426.xml"/><Relationship Id="rId39" Type="http://schemas.openxmlformats.org/officeDocument/2006/relationships/slideLayout" Target="../slideLayouts/slideLayout439.xml"/><Relationship Id="rId21" Type="http://schemas.openxmlformats.org/officeDocument/2006/relationships/slideLayout" Target="../slideLayouts/slideLayout421.xml"/><Relationship Id="rId34" Type="http://schemas.openxmlformats.org/officeDocument/2006/relationships/slideLayout" Target="../slideLayouts/slideLayout434.xml"/><Relationship Id="rId42" Type="http://schemas.openxmlformats.org/officeDocument/2006/relationships/slideLayout" Target="../slideLayouts/slideLayout442.xml"/><Relationship Id="rId47" Type="http://schemas.openxmlformats.org/officeDocument/2006/relationships/slideLayout" Target="../slideLayouts/slideLayout447.xml"/><Relationship Id="rId50" Type="http://schemas.openxmlformats.org/officeDocument/2006/relationships/theme" Target="../theme/theme9.xml"/><Relationship Id="rId7" Type="http://schemas.openxmlformats.org/officeDocument/2006/relationships/slideLayout" Target="../slideLayouts/slideLayout407.xml"/><Relationship Id="rId2" Type="http://schemas.openxmlformats.org/officeDocument/2006/relationships/slideLayout" Target="../slideLayouts/slideLayout402.xml"/><Relationship Id="rId16" Type="http://schemas.openxmlformats.org/officeDocument/2006/relationships/slideLayout" Target="../slideLayouts/slideLayout416.xml"/><Relationship Id="rId29" Type="http://schemas.openxmlformats.org/officeDocument/2006/relationships/slideLayout" Target="../slideLayouts/slideLayout429.xml"/><Relationship Id="rId11" Type="http://schemas.openxmlformats.org/officeDocument/2006/relationships/slideLayout" Target="../slideLayouts/slideLayout411.xml"/><Relationship Id="rId24" Type="http://schemas.openxmlformats.org/officeDocument/2006/relationships/slideLayout" Target="../slideLayouts/slideLayout424.xml"/><Relationship Id="rId32" Type="http://schemas.openxmlformats.org/officeDocument/2006/relationships/slideLayout" Target="../slideLayouts/slideLayout432.xml"/><Relationship Id="rId37" Type="http://schemas.openxmlformats.org/officeDocument/2006/relationships/slideLayout" Target="../slideLayouts/slideLayout437.xml"/><Relationship Id="rId40" Type="http://schemas.openxmlformats.org/officeDocument/2006/relationships/slideLayout" Target="../slideLayouts/slideLayout440.xml"/><Relationship Id="rId45" Type="http://schemas.openxmlformats.org/officeDocument/2006/relationships/slideLayout" Target="../slideLayouts/slideLayout445.xml"/><Relationship Id="rId5" Type="http://schemas.openxmlformats.org/officeDocument/2006/relationships/slideLayout" Target="../slideLayouts/slideLayout405.xml"/><Relationship Id="rId15" Type="http://schemas.openxmlformats.org/officeDocument/2006/relationships/slideLayout" Target="../slideLayouts/slideLayout415.xml"/><Relationship Id="rId23" Type="http://schemas.openxmlformats.org/officeDocument/2006/relationships/slideLayout" Target="../slideLayouts/slideLayout423.xml"/><Relationship Id="rId28" Type="http://schemas.openxmlformats.org/officeDocument/2006/relationships/slideLayout" Target="../slideLayouts/slideLayout428.xml"/><Relationship Id="rId36" Type="http://schemas.openxmlformats.org/officeDocument/2006/relationships/slideLayout" Target="../slideLayouts/slideLayout436.xml"/><Relationship Id="rId49" Type="http://schemas.openxmlformats.org/officeDocument/2006/relationships/slideLayout" Target="../slideLayouts/slideLayout449.xml"/><Relationship Id="rId10" Type="http://schemas.openxmlformats.org/officeDocument/2006/relationships/slideLayout" Target="../slideLayouts/slideLayout410.xml"/><Relationship Id="rId19" Type="http://schemas.openxmlformats.org/officeDocument/2006/relationships/slideLayout" Target="../slideLayouts/slideLayout419.xml"/><Relationship Id="rId31" Type="http://schemas.openxmlformats.org/officeDocument/2006/relationships/slideLayout" Target="../slideLayouts/slideLayout431.xml"/><Relationship Id="rId44" Type="http://schemas.openxmlformats.org/officeDocument/2006/relationships/slideLayout" Target="../slideLayouts/slideLayout444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404.xml"/><Relationship Id="rId9" Type="http://schemas.openxmlformats.org/officeDocument/2006/relationships/slideLayout" Target="../slideLayouts/slideLayout409.xml"/><Relationship Id="rId14" Type="http://schemas.openxmlformats.org/officeDocument/2006/relationships/slideLayout" Target="../slideLayouts/slideLayout414.xml"/><Relationship Id="rId22" Type="http://schemas.openxmlformats.org/officeDocument/2006/relationships/slideLayout" Target="../slideLayouts/slideLayout422.xml"/><Relationship Id="rId27" Type="http://schemas.openxmlformats.org/officeDocument/2006/relationships/slideLayout" Target="../slideLayouts/slideLayout427.xml"/><Relationship Id="rId30" Type="http://schemas.openxmlformats.org/officeDocument/2006/relationships/slideLayout" Target="../slideLayouts/slideLayout430.xml"/><Relationship Id="rId35" Type="http://schemas.openxmlformats.org/officeDocument/2006/relationships/slideLayout" Target="../slideLayouts/slideLayout435.xml"/><Relationship Id="rId43" Type="http://schemas.openxmlformats.org/officeDocument/2006/relationships/slideLayout" Target="../slideLayouts/slideLayout443.xml"/><Relationship Id="rId48" Type="http://schemas.openxmlformats.org/officeDocument/2006/relationships/slideLayout" Target="../slideLayouts/slideLayout448.xml"/><Relationship Id="rId8" Type="http://schemas.openxmlformats.org/officeDocument/2006/relationships/slideLayout" Target="../slideLayouts/slideLayout40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403.xml"/><Relationship Id="rId12" Type="http://schemas.openxmlformats.org/officeDocument/2006/relationships/slideLayout" Target="../slideLayouts/slideLayout412.xml"/><Relationship Id="rId17" Type="http://schemas.openxmlformats.org/officeDocument/2006/relationships/slideLayout" Target="../slideLayouts/slideLayout417.xml"/><Relationship Id="rId25" Type="http://schemas.openxmlformats.org/officeDocument/2006/relationships/slideLayout" Target="../slideLayouts/slideLayout425.xml"/><Relationship Id="rId33" Type="http://schemas.openxmlformats.org/officeDocument/2006/relationships/slideLayout" Target="../slideLayouts/slideLayout433.xml"/><Relationship Id="rId38" Type="http://schemas.openxmlformats.org/officeDocument/2006/relationships/slideLayout" Target="../slideLayouts/slideLayout438.xml"/><Relationship Id="rId46" Type="http://schemas.openxmlformats.org/officeDocument/2006/relationships/slideLayout" Target="../slideLayouts/slideLayout446.xml"/><Relationship Id="rId20" Type="http://schemas.openxmlformats.org/officeDocument/2006/relationships/slideLayout" Target="../slideLayouts/slideLayout420.xml"/><Relationship Id="rId41" Type="http://schemas.openxmlformats.org/officeDocument/2006/relationships/slideLayout" Target="../slideLayouts/slideLayout441.xml"/><Relationship Id="rId1" Type="http://schemas.openxmlformats.org/officeDocument/2006/relationships/slideLayout" Target="../slideLayouts/slideLayout401.xml"/><Relationship Id="rId6" Type="http://schemas.openxmlformats.org/officeDocument/2006/relationships/slideLayout" Target="../slideLayouts/slideLayout4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7" r:id="rId1"/>
    <p:sldLayoutId id="2147485450" r:id="rId2"/>
    <p:sldLayoutId id="2147485451" r:id="rId3"/>
    <p:sldLayoutId id="2147485452" r:id="rId4"/>
    <p:sldLayoutId id="2147485453" r:id="rId5"/>
    <p:sldLayoutId id="2147485454" r:id="rId6"/>
    <p:sldLayoutId id="2147485455" r:id="rId7"/>
    <p:sldLayoutId id="2147485456" r:id="rId8"/>
    <p:sldLayoutId id="2147485457" r:id="rId9"/>
    <p:sldLayoutId id="2147485458" r:id="rId10"/>
    <p:sldLayoutId id="2147485459" r:id="rId11"/>
    <p:sldLayoutId id="2147485460" r:id="rId12"/>
    <p:sldLayoutId id="2147485461" r:id="rId13"/>
    <p:sldLayoutId id="2147485462" r:id="rId14"/>
    <p:sldLayoutId id="2147485463" r:id="rId15"/>
    <p:sldLayoutId id="2147485464" r:id="rId16"/>
    <p:sldLayoutId id="2147485465" r:id="rId17"/>
    <p:sldLayoutId id="2147485466" r:id="rId18"/>
    <p:sldLayoutId id="2147485467" r:id="rId19"/>
    <p:sldLayoutId id="2147485468" r:id="rId20"/>
    <p:sldLayoutId id="2147485469" r:id="rId21"/>
    <p:sldLayoutId id="2147485470" r:id="rId22"/>
    <p:sldLayoutId id="2147485471" r:id="rId23"/>
    <p:sldLayoutId id="2147485472" r:id="rId24"/>
    <p:sldLayoutId id="2147485473" r:id="rId25"/>
    <p:sldLayoutId id="2147485474" r:id="rId26"/>
    <p:sldLayoutId id="2147485475" r:id="rId27"/>
    <p:sldLayoutId id="2147485476" r:id="rId28"/>
    <p:sldLayoutId id="2147485477" r:id="rId29"/>
    <p:sldLayoutId id="2147485478" r:id="rId30"/>
    <p:sldLayoutId id="2147485479" r:id="rId31"/>
    <p:sldLayoutId id="2147485480" r:id="rId32"/>
    <p:sldLayoutId id="2147485481" r:id="rId33"/>
    <p:sldLayoutId id="2147485482" r:id="rId34"/>
    <p:sldLayoutId id="2147485483" r:id="rId35"/>
    <p:sldLayoutId id="2147485484" r:id="rId36"/>
    <p:sldLayoutId id="2147485485" r:id="rId37"/>
    <p:sldLayoutId id="2147485486" r:id="rId38"/>
    <p:sldLayoutId id="2147485487" r:id="rId39"/>
    <p:sldLayoutId id="2147485488" r:id="rId40"/>
    <p:sldLayoutId id="2147485489" r:id="rId41"/>
    <p:sldLayoutId id="2147485490" r:id="rId42"/>
    <p:sldLayoutId id="2147485491" r:id="rId43"/>
    <p:sldLayoutId id="2147485492" r:id="rId44"/>
    <p:sldLayoutId id="2147485493" r:id="rId45"/>
    <p:sldLayoutId id="2147485494" r:id="rId46"/>
    <p:sldLayoutId id="2147485495" r:id="rId47"/>
    <p:sldLayoutId id="2147485496" r:id="rId48"/>
    <p:sldLayoutId id="2147485766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317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01" r:id="rId1"/>
    <p:sldLayoutId id="2147485554" r:id="rId2"/>
    <p:sldLayoutId id="2147485555" r:id="rId3"/>
    <p:sldLayoutId id="2147485556" r:id="rId4"/>
    <p:sldLayoutId id="2147485557" r:id="rId5"/>
    <p:sldLayoutId id="2147485558" r:id="rId6"/>
    <p:sldLayoutId id="2147485559" r:id="rId7"/>
    <p:sldLayoutId id="2147485560" r:id="rId8"/>
    <p:sldLayoutId id="2147485561" r:id="rId9"/>
    <p:sldLayoutId id="2147485562" r:id="rId10"/>
    <p:sldLayoutId id="2147485563" r:id="rId11"/>
    <p:sldLayoutId id="2147485564" r:id="rId12"/>
    <p:sldLayoutId id="2147485565" r:id="rId13"/>
    <p:sldLayoutId id="2147485566" r:id="rId14"/>
    <p:sldLayoutId id="2147485567" r:id="rId15"/>
    <p:sldLayoutId id="2147485568" r:id="rId16"/>
    <p:sldLayoutId id="2147485569" r:id="rId17"/>
    <p:sldLayoutId id="2147485570" r:id="rId18"/>
    <p:sldLayoutId id="2147485571" r:id="rId19"/>
    <p:sldLayoutId id="2147485572" r:id="rId20"/>
    <p:sldLayoutId id="2147485573" r:id="rId21"/>
    <p:sldLayoutId id="2147485574" r:id="rId22"/>
    <p:sldLayoutId id="2147485575" r:id="rId23"/>
    <p:sldLayoutId id="2147485576" r:id="rId24"/>
    <p:sldLayoutId id="2147485577" r:id="rId25"/>
    <p:sldLayoutId id="2147485578" r:id="rId26"/>
    <p:sldLayoutId id="2147485579" r:id="rId27"/>
    <p:sldLayoutId id="2147485580" r:id="rId28"/>
    <p:sldLayoutId id="2147485581" r:id="rId29"/>
    <p:sldLayoutId id="2147485582" r:id="rId30"/>
    <p:sldLayoutId id="2147485583" r:id="rId31"/>
    <p:sldLayoutId id="2147485584" r:id="rId32"/>
    <p:sldLayoutId id="2147485585" r:id="rId33"/>
    <p:sldLayoutId id="2147485586" r:id="rId34"/>
    <p:sldLayoutId id="2147485587" r:id="rId35"/>
    <p:sldLayoutId id="2147485588" r:id="rId36"/>
    <p:sldLayoutId id="2147485589" r:id="rId37"/>
    <p:sldLayoutId id="2147485590" r:id="rId38"/>
    <p:sldLayoutId id="2147485591" r:id="rId39"/>
    <p:sldLayoutId id="2147485592" r:id="rId40"/>
    <p:sldLayoutId id="2147485593" r:id="rId41"/>
    <p:sldLayoutId id="2147485594" r:id="rId42"/>
    <p:sldLayoutId id="2147485595" r:id="rId43"/>
    <p:sldLayoutId id="2147485596" r:id="rId44"/>
    <p:sldLayoutId id="2147485597" r:id="rId45"/>
    <p:sldLayoutId id="2147485598" r:id="rId46"/>
    <p:sldLayoutId id="2147485599" r:id="rId47"/>
    <p:sldLayoutId id="2147485600" r:id="rId48"/>
    <p:sldLayoutId id="2147485764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raphic 169">
            <a:extLst>
              <a:ext uri="{FF2B5EF4-FFF2-40B4-BE49-F238E27FC236}">
                <a16:creationId xmlns:a16="http://schemas.microsoft.com/office/drawing/2014/main" id="{87669CC0-3832-FA2C-CEFD-1CCDCD58E618}"/>
              </a:ext>
            </a:extLst>
          </p:cNvPr>
          <p:cNvPicPr>
            <a:picLocks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 rot="5400000">
            <a:off x="9382283" y="2870836"/>
            <a:ext cx="6858000" cy="111633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9108" y="457201"/>
            <a:ext cx="8973784" cy="45153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605045" y="1435503"/>
            <a:ext cx="8973784" cy="13143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598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56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598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56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Speaker stage presence" hidden="1">
            <a:extLst>
              <a:ext uri="{FF2B5EF4-FFF2-40B4-BE49-F238E27FC236}">
                <a16:creationId xmlns:a16="http://schemas.microsoft.com/office/drawing/2014/main" id="{43E41BE2-06D9-7A84-6481-48E62E2C7EC3}"/>
              </a:ext>
            </a:extLst>
          </p:cNvPr>
          <p:cNvSpPr/>
          <p:nvPr userDrawn="1"/>
        </p:nvSpPr>
        <p:spPr bwMode="auto">
          <a:xfrm>
            <a:off x="1144159" y="4394349"/>
            <a:ext cx="10015454" cy="2479603"/>
          </a:xfrm>
          <a:prstGeom prst="rect">
            <a:avLst/>
          </a:prstGeom>
          <a:pattFill prst="lt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8600" tIns="40640" rIns="50800" bIns="406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algn="l" defTabSz="853416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sz="1500" kern="1200">
                <a:solidFill>
                  <a:schemeClr val="bg2">
                    <a:lumMod val="40000"/>
                    <a:lumOff val="60000"/>
                  </a:schemeClr>
                </a:solidFill>
                <a:latin typeface="Segoe Sans Display Semibold" pitchFamily="2" charset="0"/>
                <a:ea typeface="+mn-ea"/>
                <a:cs typeface="Segoe Sans Display Semibold" pitchFamily="2" charset="0"/>
              </a:rPr>
              <a:t>Speaker stage presence</a:t>
            </a:r>
            <a:r>
              <a:rPr lang="en-US" sz="1500" kern="1200">
                <a:solidFill>
                  <a:schemeClr val="bg2">
                    <a:lumMod val="60000"/>
                    <a:lumOff val="40000"/>
                  </a:schemeClr>
                </a:solidFill>
                <a:latin typeface="Segoe Sans Display Semibold" pitchFamily="2" charset="0"/>
                <a:ea typeface="+mn-ea"/>
                <a:cs typeface="Segoe Sans Display Semibold" pitchFamily="2" charset="0"/>
              </a:rPr>
              <a:t> </a:t>
            </a:r>
          </a:p>
        </p:txBody>
      </p:sp>
      <p:grpSp>
        <p:nvGrpSpPr>
          <p:cNvPr id="169" name="Scale: 6 Foot" hidden="1">
            <a:extLst>
              <a:ext uri="{FF2B5EF4-FFF2-40B4-BE49-F238E27FC236}">
                <a16:creationId xmlns:a16="http://schemas.microsoft.com/office/drawing/2014/main" id="{9B015CDA-565F-74BB-E8A2-A8BBFEE66511}"/>
              </a:ext>
            </a:extLst>
          </p:cNvPr>
          <p:cNvGrpSpPr/>
          <p:nvPr userDrawn="1"/>
        </p:nvGrpSpPr>
        <p:grpSpPr>
          <a:xfrm>
            <a:off x="6243205" y="4201336"/>
            <a:ext cx="1188791" cy="3159566"/>
            <a:chOff x="22475536" y="12323919"/>
            <a:chExt cx="4279649" cy="9268061"/>
          </a:xfrm>
        </p:grpSpPr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36FDD67-879D-C40C-6CD9-7E2B22569D26}"/>
                </a:ext>
              </a:extLst>
            </p:cNvPr>
            <p:cNvSpPr/>
            <p:nvPr userDrawn="1"/>
          </p:nvSpPr>
          <p:spPr>
            <a:xfrm>
              <a:off x="22475536" y="12937068"/>
              <a:ext cx="2782738" cy="8654912"/>
            </a:xfrm>
            <a:custGeom>
              <a:avLst/>
              <a:gdLst>
                <a:gd name="connsiteX0" fmla="*/ 2899 w 4038617"/>
                <a:gd name="connsiteY0" fmla="*/ 4525801 h 12560967"/>
                <a:gd name="connsiteX1" fmla="*/ 77661 w 4038617"/>
                <a:gd name="connsiteY1" fmla="*/ 5078212 h 12560967"/>
                <a:gd name="connsiteX2" fmla="*/ 155539 w 4038617"/>
                <a:gd name="connsiteY2" fmla="*/ 5525749 h 12560967"/>
                <a:gd name="connsiteX3" fmla="*/ 255222 w 4038617"/>
                <a:gd name="connsiteY3" fmla="*/ 5869449 h 12560967"/>
                <a:gd name="connsiteX4" fmla="*/ 343483 w 4038617"/>
                <a:gd name="connsiteY4" fmla="*/ 6174729 h 12560967"/>
                <a:gd name="connsiteX5" fmla="*/ 377749 w 4038617"/>
                <a:gd name="connsiteY5" fmla="*/ 6270259 h 12560967"/>
                <a:gd name="connsiteX6" fmla="*/ 439013 w 4038617"/>
                <a:gd name="connsiteY6" fmla="*/ 6415630 h 12560967"/>
                <a:gd name="connsiteX7" fmla="*/ 450435 w 4038617"/>
                <a:gd name="connsiteY7" fmla="*/ 6247415 h 12560967"/>
                <a:gd name="connsiteX8" fmla="*/ 711066 w 4038617"/>
                <a:gd name="connsiteY8" fmla="*/ 6454050 h 12560967"/>
                <a:gd name="connsiteX9" fmla="*/ 650840 w 4038617"/>
                <a:gd name="connsiteY9" fmla="*/ 6909893 h 12560967"/>
                <a:gd name="connsiteX10" fmla="*/ 656032 w 4038617"/>
                <a:gd name="connsiteY10" fmla="*/ 7080186 h 12560967"/>
                <a:gd name="connsiteX11" fmla="*/ 694452 w 4038617"/>
                <a:gd name="connsiteY11" fmla="*/ 7271245 h 12560967"/>
                <a:gd name="connsiteX12" fmla="*/ 687183 w 4038617"/>
                <a:gd name="connsiteY12" fmla="*/ 7626367 h 12560967"/>
                <a:gd name="connsiteX13" fmla="*/ 728718 w 4038617"/>
                <a:gd name="connsiteY13" fmla="*/ 7965913 h 12560967"/>
                <a:gd name="connsiteX14" fmla="*/ 751562 w 4038617"/>
                <a:gd name="connsiteY14" fmla="*/ 8248350 h 12560967"/>
                <a:gd name="connsiteX15" fmla="*/ 781675 w 4038617"/>
                <a:gd name="connsiteY15" fmla="*/ 8473675 h 12560967"/>
                <a:gd name="connsiteX16" fmla="*/ 778559 w 4038617"/>
                <a:gd name="connsiteY16" fmla="*/ 8766495 h 12560967"/>
                <a:gd name="connsiteX17" fmla="*/ 752600 w 4038617"/>
                <a:gd name="connsiteY17" fmla="*/ 9034394 h 12560967"/>
                <a:gd name="connsiteX18" fmla="*/ 697567 w 4038617"/>
                <a:gd name="connsiteY18" fmla="*/ 9369787 h 12560967"/>
                <a:gd name="connsiteX19" fmla="*/ 659147 w 4038617"/>
                <a:gd name="connsiteY19" fmla="*/ 9684412 h 12560967"/>
                <a:gd name="connsiteX20" fmla="*/ 605152 w 4038617"/>
                <a:gd name="connsiteY20" fmla="*/ 9940889 h 12560967"/>
                <a:gd name="connsiteX21" fmla="*/ 586461 w 4038617"/>
                <a:gd name="connsiteY21" fmla="*/ 10220210 h 12560967"/>
                <a:gd name="connsiteX22" fmla="*/ 529351 w 4038617"/>
                <a:gd name="connsiteY22" fmla="*/ 10465265 h 12560967"/>
                <a:gd name="connsiteX23" fmla="*/ 453550 w 4038617"/>
                <a:gd name="connsiteY23" fmla="*/ 10984449 h 12560967"/>
                <a:gd name="connsiteX24" fmla="*/ 419284 w 4038617"/>
                <a:gd name="connsiteY24" fmla="*/ 11201468 h 12560967"/>
                <a:gd name="connsiteX25" fmla="*/ 369442 w 4038617"/>
                <a:gd name="connsiteY25" fmla="*/ 11449638 h 12560967"/>
                <a:gd name="connsiteX26" fmla="*/ 437975 w 4038617"/>
                <a:gd name="connsiteY26" fmla="*/ 11629275 h 12560967"/>
                <a:gd name="connsiteX27" fmla="*/ 449397 w 4038617"/>
                <a:gd name="connsiteY27" fmla="*/ 11823450 h 12560967"/>
                <a:gd name="connsiteX28" fmla="*/ 376711 w 4038617"/>
                <a:gd name="connsiteY28" fmla="*/ 11976090 h 12560967"/>
                <a:gd name="connsiteX29" fmla="*/ 320639 w 4038617"/>
                <a:gd name="connsiteY29" fmla="*/ 12080965 h 12560967"/>
                <a:gd name="connsiteX30" fmla="*/ 199150 w 4038617"/>
                <a:gd name="connsiteY30" fmla="*/ 12239836 h 12560967"/>
                <a:gd name="connsiteX31" fmla="*/ 184613 w 4038617"/>
                <a:gd name="connsiteY31" fmla="*/ 12414282 h 12560967"/>
                <a:gd name="connsiteX32" fmla="*/ 299872 w 4038617"/>
                <a:gd name="connsiteY32" fmla="*/ 12540962 h 12560967"/>
                <a:gd name="connsiteX33" fmla="*/ 553234 w 4038617"/>
                <a:gd name="connsiteY33" fmla="*/ 12559653 h 12560967"/>
                <a:gd name="connsiteX34" fmla="*/ 888626 w 4038617"/>
                <a:gd name="connsiteY34" fmla="*/ 12510850 h 12560967"/>
                <a:gd name="connsiteX35" fmla="*/ 1094223 w 4038617"/>
                <a:gd name="connsiteY35" fmla="*/ 12421550 h 12560967"/>
                <a:gd name="connsiteX36" fmla="*/ 1131605 w 4038617"/>
                <a:gd name="connsiteY36" fmla="*/ 12280332 h 12560967"/>
                <a:gd name="connsiteX37" fmla="*/ 1102530 w 4038617"/>
                <a:gd name="connsiteY37" fmla="*/ 12006203 h 12560967"/>
                <a:gd name="connsiteX38" fmla="*/ 1262439 w 4038617"/>
                <a:gd name="connsiteY38" fmla="*/ 11836949 h 12560967"/>
                <a:gd name="connsiteX39" fmla="*/ 1240633 w 4038617"/>
                <a:gd name="connsiteY39" fmla="*/ 11723767 h 12560967"/>
                <a:gd name="connsiteX40" fmla="*/ 1186638 w 4038617"/>
                <a:gd name="connsiteY40" fmla="*/ 11601239 h 12560967"/>
                <a:gd name="connsiteX41" fmla="*/ 1310204 w 4038617"/>
                <a:gd name="connsiteY41" fmla="*/ 11441331 h 12560967"/>
                <a:gd name="connsiteX42" fmla="*/ 1256209 w 4038617"/>
                <a:gd name="connsiteY42" fmla="*/ 11189007 h 12560967"/>
                <a:gd name="connsiteX43" fmla="*/ 1281130 w 4038617"/>
                <a:gd name="connsiteY43" fmla="*/ 10930454 h 12560967"/>
                <a:gd name="connsiteX44" fmla="*/ 1340317 w 4038617"/>
                <a:gd name="connsiteY44" fmla="*/ 10532759 h 12560967"/>
                <a:gd name="connsiteX45" fmla="*/ 1386005 w 4038617"/>
                <a:gd name="connsiteY45" fmla="*/ 10234747 h 12560967"/>
                <a:gd name="connsiteX46" fmla="*/ 1397427 w 4038617"/>
                <a:gd name="connsiteY46" fmla="*/ 9975155 h 12560967"/>
                <a:gd name="connsiteX47" fmla="*/ 1413002 w 4038617"/>
                <a:gd name="connsiteY47" fmla="*/ 9806940 h 12560967"/>
                <a:gd name="connsiteX48" fmla="*/ 1451422 w 4038617"/>
                <a:gd name="connsiteY48" fmla="*/ 9631455 h 12560967"/>
                <a:gd name="connsiteX49" fmla="*/ 1432731 w 4038617"/>
                <a:gd name="connsiteY49" fmla="*/ 9447665 h 12560967"/>
                <a:gd name="connsiteX50" fmla="*/ 1471151 w 4038617"/>
                <a:gd name="connsiteY50" fmla="*/ 9249336 h 12560967"/>
                <a:gd name="connsiteX51" fmla="*/ 1524108 w 4038617"/>
                <a:gd name="connsiteY51" fmla="*/ 9036470 h 12560967"/>
                <a:gd name="connsiteX52" fmla="*/ 1578103 w 4038617"/>
                <a:gd name="connsiteY52" fmla="*/ 8761303 h 12560967"/>
                <a:gd name="connsiteX53" fmla="*/ 1668441 w 4038617"/>
                <a:gd name="connsiteY53" fmla="*/ 8456023 h 12560967"/>
                <a:gd name="connsiteX54" fmla="*/ 1692323 w 4038617"/>
                <a:gd name="connsiteY54" fmla="*/ 8196431 h 12560967"/>
                <a:gd name="connsiteX55" fmla="*/ 1776431 w 4038617"/>
                <a:gd name="connsiteY55" fmla="*/ 7951376 h 12560967"/>
                <a:gd name="connsiteX56" fmla="*/ 1806544 w 4038617"/>
                <a:gd name="connsiteY56" fmla="*/ 7691784 h 12560967"/>
                <a:gd name="connsiteX57" fmla="*/ 1943608 w 4038617"/>
                <a:gd name="connsiteY57" fmla="*/ 7401041 h 12560967"/>
                <a:gd name="connsiteX58" fmla="*/ 2004872 w 4038617"/>
                <a:gd name="connsiteY58" fmla="*/ 7125874 h 12560967"/>
                <a:gd name="connsiteX59" fmla="*/ 2111824 w 4038617"/>
                <a:gd name="connsiteY59" fmla="*/ 7625329 h 12560967"/>
                <a:gd name="connsiteX60" fmla="*/ 2259272 w 4038617"/>
                <a:gd name="connsiteY60" fmla="*/ 8053137 h 12560967"/>
                <a:gd name="connsiteX61" fmla="*/ 2370377 w 4038617"/>
                <a:gd name="connsiteY61" fmla="*/ 8430064 h 12560967"/>
                <a:gd name="connsiteX62" fmla="*/ 2518864 w 4038617"/>
                <a:gd name="connsiteY62" fmla="*/ 9020895 h 12560967"/>
                <a:gd name="connsiteX63" fmla="*/ 2580128 w 4038617"/>
                <a:gd name="connsiteY63" fmla="*/ 9341751 h 12560967"/>
                <a:gd name="connsiteX64" fmla="*/ 2661121 w 4038617"/>
                <a:gd name="connsiteY64" fmla="*/ 9622110 h 12560967"/>
                <a:gd name="connsiteX65" fmla="*/ 2714077 w 4038617"/>
                <a:gd name="connsiteY65" fmla="*/ 10051995 h 12560967"/>
                <a:gd name="connsiteX66" fmla="*/ 2752497 w 4038617"/>
                <a:gd name="connsiteY66" fmla="*/ 10507838 h 12560967"/>
                <a:gd name="connsiteX67" fmla="*/ 2807530 w 4038617"/>
                <a:gd name="connsiteY67" fmla="*/ 10754969 h 12560967"/>
                <a:gd name="connsiteX68" fmla="*/ 2828298 w 4038617"/>
                <a:gd name="connsiteY68" fmla="*/ 10960567 h 12560967"/>
                <a:gd name="connsiteX69" fmla="*/ 2828298 w 4038617"/>
                <a:gd name="connsiteY69" fmla="*/ 11167202 h 12560967"/>
                <a:gd name="connsiteX70" fmla="*/ 2889561 w 4038617"/>
                <a:gd name="connsiteY70" fmla="*/ 11388374 h 12560967"/>
                <a:gd name="connsiteX71" fmla="*/ 2828298 w 4038617"/>
                <a:gd name="connsiteY71" fmla="*/ 11690539 h 12560967"/>
                <a:gd name="connsiteX72" fmla="*/ 2909291 w 4038617"/>
                <a:gd name="connsiteY72" fmla="*/ 11802683 h 12560967"/>
                <a:gd name="connsiteX73" fmla="*/ 2986130 w 4038617"/>
                <a:gd name="connsiteY73" fmla="*/ 11835911 h 12560967"/>
                <a:gd name="connsiteX74" fmla="*/ 3044278 w 4038617"/>
                <a:gd name="connsiteY74" fmla="*/ 11998935 h 12560967"/>
                <a:gd name="connsiteX75" fmla="*/ 3013127 w 4038617"/>
                <a:gd name="connsiteY75" fmla="*/ 12373785 h 12560967"/>
                <a:gd name="connsiteX76" fmla="*/ 3236376 w 4038617"/>
                <a:gd name="connsiteY76" fmla="*/ 12399745 h 12560967"/>
                <a:gd name="connsiteX77" fmla="*/ 3463779 w 4038617"/>
                <a:gd name="connsiteY77" fmla="*/ 12533693 h 12560967"/>
                <a:gd name="connsiteX78" fmla="*/ 3843822 w 4038617"/>
                <a:gd name="connsiteY78" fmla="*/ 12533693 h 12560967"/>
                <a:gd name="connsiteX79" fmla="*/ 4019306 w 4038617"/>
                <a:gd name="connsiteY79" fmla="*/ 12444394 h 12560967"/>
                <a:gd name="connsiteX80" fmla="*/ 4023459 w 4038617"/>
                <a:gd name="connsiteY80" fmla="*/ 12224260 h 12560967"/>
                <a:gd name="connsiteX81" fmla="*/ 3843822 w 4038617"/>
                <a:gd name="connsiteY81" fmla="*/ 12051891 h 12560967"/>
                <a:gd name="connsiteX82" fmla="*/ 3782558 w 4038617"/>
                <a:gd name="connsiteY82" fmla="*/ 11926248 h 12560967"/>
                <a:gd name="connsiteX83" fmla="*/ 3725448 w 4038617"/>
                <a:gd name="connsiteY83" fmla="*/ 11849409 h 12560967"/>
                <a:gd name="connsiteX84" fmla="*/ 3628879 w 4038617"/>
                <a:gd name="connsiteY84" fmla="*/ 11762186 h 12560967"/>
                <a:gd name="connsiteX85" fmla="*/ 3664184 w 4038617"/>
                <a:gd name="connsiteY85" fmla="*/ 11742458 h 12560967"/>
                <a:gd name="connsiteX86" fmla="*/ 3584230 w 4038617"/>
                <a:gd name="connsiteY86" fmla="*/ 11581510 h 12560967"/>
                <a:gd name="connsiteX87" fmla="*/ 3661069 w 4038617"/>
                <a:gd name="connsiteY87" fmla="*/ 11440292 h 12560967"/>
                <a:gd name="connsiteX88" fmla="*/ 3638225 w 4038617"/>
                <a:gd name="connsiteY88" fmla="*/ 11160972 h 12560967"/>
                <a:gd name="connsiteX89" fmla="*/ 3596690 w 4038617"/>
                <a:gd name="connsiteY89" fmla="*/ 10939799 h 12560967"/>
                <a:gd name="connsiteX90" fmla="*/ 3542695 w 4038617"/>
                <a:gd name="connsiteY90" fmla="*/ 10710320 h 12560967"/>
                <a:gd name="connsiteX91" fmla="*/ 3516736 w 4038617"/>
                <a:gd name="connsiteY91" fmla="*/ 10325085 h 12560967"/>
                <a:gd name="connsiteX92" fmla="*/ 3516736 w 4038617"/>
                <a:gd name="connsiteY92" fmla="*/ 9904546 h 12560967"/>
                <a:gd name="connsiteX93" fmla="*/ 3447165 w 4038617"/>
                <a:gd name="connsiteY93" fmla="*/ 9553578 h 12560967"/>
                <a:gd name="connsiteX94" fmla="*/ 3378633 w 4038617"/>
                <a:gd name="connsiteY94" fmla="*/ 9346943 h 12560967"/>
                <a:gd name="connsiteX95" fmla="*/ 3316331 w 4038617"/>
                <a:gd name="connsiteY95" fmla="*/ 9002205 h 12560967"/>
                <a:gd name="connsiteX96" fmla="*/ 3292448 w 4038617"/>
                <a:gd name="connsiteY96" fmla="*/ 8660582 h 12560967"/>
                <a:gd name="connsiteX97" fmla="*/ 3224954 w 4038617"/>
                <a:gd name="connsiteY97" fmla="*/ 8216160 h 12560967"/>
                <a:gd name="connsiteX98" fmla="*/ 3270642 w 4038617"/>
                <a:gd name="connsiteY98" fmla="*/ 8025100 h 12560967"/>
                <a:gd name="connsiteX99" fmla="*/ 3313216 w 4038617"/>
                <a:gd name="connsiteY99" fmla="*/ 7803928 h 12560967"/>
                <a:gd name="connsiteX100" fmla="*/ 3324638 w 4038617"/>
                <a:gd name="connsiteY100" fmla="*/ 7406233 h 12560967"/>
                <a:gd name="connsiteX101" fmla="*/ 3300755 w 4038617"/>
                <a:gd name="connsiteY101" fmla="*/ 7115490 h 12560967"/>
                <a:gd name="connsiteX102" fmla="*/ 3316331 w 4038617"/>
                <a:gd name="connsiteY102" fmla="*/ 6837207 h 12560967"/>
                <a:gd name="connsiteX103" fmla="*/ 3491815 w 4038617"/>
                <a:gd name="connsiteY103" fmla="*/ 6814364 h 12560967"/>
                <a:gd name="connsiteX104" fmla="*/ 3400439 w 4038617"/>
                <a:gd name="connsiteY104" fmla="*/ 6356443 h 12560967"/>
                <a:gd name="connsiteX105" fmla="*/ 3495968 w 4038617"/>
                <a:gd name="connsiteY105" fmla="*/ 6212110 h 12560967"/>
                <a:gd name="connsiteX106" fmla="*/ 3582153 w 4038617"/>
                <a:gd name="connsiteY106" fmla="*/ 6101005 h 12560967"/>
                <a:gd name="connsiteX107" fmla="*/ 3671453 w 4038617"/>
                <a:gd name="connsiteY107" fmla="*/ 5952518 h 12560967"/>
                <a:gd name="connsiteX108" fmla="*/ 3687028 w 4038617"/>
                <a:gd name="connsiteY108" fmla="*/ 5765612 h 12560967"/>
                <a:gd name="connsiteX109" fmla="*/ 3709872 w 4038617"/>
                <a:gd name="connsiteY109" fmla="*/ 5544439 h 12560967"/>
                <a:gd name="connsiteX110" fmla="*/ 3820978 w 4038617"/>
                <a:gd name="connsiteY110" fmla="*/ 5391799 h 12560967"/>
                <a:gd name="connsiteX111" fmla="*/ 3950774 w 4038617"/>
                <a:gd name="connsiteY111" fmla="*/ 5040831 h 12560967"/>
                <a:gd name="connsiteX112" fmla="*/ 3965311 w 4038617"/>
                <a:gd name="connsiteY112" fmla="*/ 4824850 h 12560967"/>
                <a:gd name="connsiteX113" fmla="*/ 3927929 w 4038617"/>
                <a:gd name="connsiteY113" fmla="*/ 4627561 h 12560967"/>
                <a:gd name="connsiteX114" fmla="*/ 3950774 w 4038617"/>
                <a:gd name="connsiteY114" fmla="*/ 4276592 h 12560967"/>
                <a:gd name="connsiteX115" fmla="*/ 3893663 w 4038617"/>
                <a:gd name="connsiteY115" fmla="*/ 3810365 h 12560967"/>
                <a:gd name="connsiteX116" fmla="*/ 3882241 w 4038617"/>
                <a:gd name="connsiteY116" fmla="*/ 3451090 h 12560967"/>
                <a:gd name="connsiteX117" fmla="*/ 3813709 w 4038617"/>
                <a:gd name="connsiteY117" fmla="*/ 2767843 h 12560967"/>
                <a:gd name="connsiteX118" fmla="*/ 3745177 w 4038617"/>
                <a:gd name="connsiteY118" fmla="*/ 2481254 h 12560967"/>
                <a:gd name="connsiteX119" fmla="*/ 3572808 w 4038617"/>
                <a:gd name="connsiteY119" fmla="*/ 2374302 h 12560967"/>
                <a:gd name="connsiteX120" fmla="*/ 3224954 w 4038617"/>
                <a:gd name="connsiteY120" fmla="*/ 2207125 h 12560967"/>
                <a:gd name="connsiteX121" fmla="*/ 2878140 w 4038617"/>
                <a:gd name="connsiteY121" fmla="*/ 2045139 h 12560967"/>
                <a:gd name="connsiteX122" fmla="*/ 2608164 w 4038617"/>
                <a:gd name="connsiteY122" fmla="*/ 1905998 h 12560967"/>
                <a:gd name="connsiteX123" fmla="*/ 2448255 w 4038617"/>
                <a:gd name="connsiteY123" fmla="*/ 1789701 h 12560967"/>
                <a:gd name="connsiteX124" fmla="*/ 2463831 w 4038617"/>
                <a:gd name="connsiteY124" fmla="*/ 1485459 h 12560967"/>
                <a:gd name="connsiteX125" fmla="*/ 2474214 w 4038617"/>
                <a:gd name="connsiteY125" fmla="*/ 1449116 h 12560967"/>
                <a:gd name="connsiteX126" fmla="*/ 2478368 w 4038617"/>
                <a:gd name="connsiteY126" fmla="*/ 1481306 h 12560967"/>
                <a:gd name="connsiteX127" fmla="*/ 2481483 w 4038617"/>
                <a:gd name="connsiteY127" fmla="*/ 1413812 h 12560967"/>
                <a:gd name="connsiteX128" fmla="*/ 2489790 w 4038617"/>
                <a:gd name="connsiteY128" fmla="*/ 1375392 h 12560967"/>
                <a:gd name="connsiteX129" fmla="*/ 2493943 w 4038617"/>
                <a:gd name="connsiteY129" fmla="*/ 1444963 h 12560967"/>
                <a:gd name="connsiteX130" fmla="*/ 2500173 w 4038617"/>
                <a:gd name="connsiteY130" fmla="*/ 1351510 h 12560967"/>
                <a:gd name="connsiteX131" fmla="*/ 2518864 w 4038617"/>
                <a:gd name="connsiteY131" fmla="*/ 1451193 h 12560967"/>
                <a:gd name="connsiteX132" fmla="*/ 2521979 w 4038617"/>
                <a:gd name="connsiteY132" fmla="*/ 1293361 h 12560967"/>
                <a:gd name="connsiteX133" fmla="*/ 2521979 w 4038617"/>
                <a:gd name="connsiteY133" fmla="*/ 1392006 h 12560967"/>
                <a:gd name="connsiteX134" fmla="*/ 2526133 w 4038617"/>
                <a:gd name="connsiteY134" fmla="*/ 1296476 h 12560967"/>
                <a:gd name="connsiteX135" fmla="*/ 2529248 w 4038617"/>
                <a:gd name="connsiteY135" fmla="*/ 1338011 h 12560967"/>
                <a:gd name="connsiteX136" fmla="*/ 2531325 w 4038617"/>
                <a:gd name="connsiteY136" fmla="*/ 1291284 h 12560967"/>
                <a:gd name="connsiteX137" fmla="*/ 2534440 w 4038617"/>
                <a:gd name="connsiteY137" fmla="*/ 1327627 h 12560967"/>
                <a:gd name="connsiteX138" fmla="*/ 2536516 w 4038617"/>
                <a:gd name="connsiteY138" fmla="*/ 1295438 h 12560967"/>
                <a:gd name="connsiteX139" fmla="*/ 2580128 w 4038617"/>
                <a:gd name="connsiteY139" fmla="*/ 1266363 h 12560967"/>
                <a:gd name="connsiteX140" fmla="*/ 2620624 w 4038617"/>
                <a:gd name="connsiteY140" fmla="*/ 1058690 h 12560967"/>
                <a:gd name="connsiteX141" fmla="*/ 2620624 w 4038617"/>
                <a:gd name="connsiteY141" fmla="*/ 1035846 h 12560967"/>
                <a:gd name="connsiteX142" fmla="*/ 2614394 w 4038617"/>
                <a:gd name="connsiteY142" fmla="*/ 1162527 h 12560967"/>
                <a:gd name="connsiteX143" fmla="*/ 2626855 w 4038617"/>
                <a:gd name="connsiteY143" fmla="*/ 1056613 h 12560967"/>
                <a:gd name="connsiteX144" fmla="*/ 2623739 w 4038617"/>
                <a:gd name="connsiteY144" fmla="*/ 1156296 h 12560967"/>
                <a:gd name="connsiteX145" fmla="*/ 2646583 w 4038617"/>
                <a:gd name="connsiteY145" fmla="*/ 976659 h 12560967"/>
                <a:gd name="connsiteX146" fmla="*/ 2646583 w 4038617"/>
                <a:gd name="connsiteY146" fmla="*/ 1070112 h 12560967"/>
                <a:gd name="connsiteX147" fmla="*/ 2652814 w 4038617"/>
                <a:gd name="connsiteY147" fmla="*/ 979774 h 12560967"/>
                <a:gd name="connsiteX148" fmla="*/ 2646583 w 4038617"/>
                <a:gd name="connsiteY148" fmla="*/ 886321 h 12560967"/>
                <a:gd name="connsiteX149" fmla="*/ 2622701 w 4038617"/>
                <a:gd name="connsiteY149" fmla="*/ 762755 h 12560967"/>
                <a:gd name="connsiteX150" fmla="*/ 2648660 w 4038617"/>
                <a:gd name="connsiteY150" fmla="*/ 809481 h 12560967"/>
                <a:gd name="connsiteX151" fmla="*/ 2626855 w 4038617"/>
                <a:gd name="connsiteY151" fmla="*/ 760678 h 12560967"/>
                <a:gd name="connsiteX152" fmla="*/ 2651775 w 4038617"/>
                <a:gd name="connsiteY152" fmla="*/ 798059 h 12560967"/>
                <a:gd name="connsiteX153" fmla="*/ 2574936 w 4038617"/>
                <a:gd name="connsiteY153" fmla="*/ 412825 h 12560967"/>
                <a:gd name="connsiteX154" fmla="*/ 2608164 w 4038617"/>
                <a:gd name="connsiteY154" fmla="*/ 512508 h 12560967"/>
                <a:gd name="connsiteX155" fmla="*/ 2529248 w 4038617"/>
                <a:gd name="connsiteY155" fmla="*/ 305873 h 12560967"/>
                <a:gd name="connsiteX156" fmla="*/ 2338188 w 4038617"/>
                <a:gd name="connsiteY156" fmla="*/ 105468 h 12560967"/>
                <a:gd name="connsiteX157" fmla="*/ 2155435 w 4038617"/>
                <a:gd name="connsiteY157" fmla="*/ 27590 h 12560967"/>
                <a:gd name="connsiteX158" fmla="*/ 2051599 w 4038617"/>
                <a:gd name="connsiteY158" fmla="*/ 24475 h 12560967"/>
                <a:gd name="connsiteX159" fmla="*/ 2189702 w 4038617"/>
                <a:gd name="connsiteY159" fmla="*/ 31744 h 12560967"/>
                <a:gd name="connsiteX160" fmla="*/ 1984105 w 4038617"/>
                <a:gd name="connsiteY160" fmla="*/ 34859 h 12560967"/>
                <a:gd name="connsiteX161" fmla="*/ 1787853 w 4038617"/>
                <a:gd name="connsiteY161" fmla="*/ 5785 h 12560967"/>
                <a:gd name="connsiteX162" fmla="*/ 1928033 w 4038617"/>
                <a:gd name="connsiteY162" fmla="*/ 19283 h 12560967"/>
                <a:gd name="connsiteX163" fmla="*/ 1776431 w 4038617"/>
                <a:gd name="connsiteY163" fmla="*/ 13053 h 12560967"/>
                <a:gd name="connsiteX164" fmla="*/ 1610292 w 4038617"/>
                <a:gd name="connsiteY164" fmla="*/ 66010 h 12560967"/>
                <a:gd name="connsiteX165" fmla="*/ 1468036 w 4038617"/>
                <a:gd name="connsiteY165" fmla="*/ 184384 h 12560967"/>
                <a:gd name="connsiteX166" fmla="*/ 1561489 w 4038617"/>
                <a:gd name="connsiteY166" fmla="*/ 101314 h 12560967"/>
                <a:gd name="connsiteX167" fmla="*/ 1359007 w 4038617"/>
                <a:gd name="connsiteY167" fmla="*/ 347408 h 12560967"/>
                <a:gd name="connsiteX168" fmla="*/ 1299820 w 4038617"/>
                <a:gd name="connsiteY168" fmla="*/ 570657 h 12560967"/>
                <a:gd name="connsiteX169" fmla="*/ 1298782 w 4038617"/>
                <a:gd name="connsiteY169" fmla="*/ 842709 h 12560967"/>
                <a:gd name="connsiteX170" fmla="*/ 1308127 w 4038617"/>
                <a:gd name="connsiteY170" fmla="*/ 1016117 h 12560967"/>
                <a:gd name="connsiteX171" fmla="*/ 1305012 w 4038617"/>
                <a:gd name="connsiteY171" fmla="*/ 916433 h 12560967"/>
                <a:gd name="connsiteX172" fmla="*/ 1312281 w 4038617"/>
                <a:gd name="connsiteY172" fmla="*/ 1033769 h 12560967"/>
                <a:gd name="connsiteX173" fmla="*/ 1343432 w 4038617"/>
                <a:gd name="connsiteY173" fmla="*/ 1186409 h 12560967"/>
                <a:gd name="connsiteX174" fmla="*/ 1330971 w 4038617"/>
                <a:gd name="connsiteY174" fmla="*/ 1032731 h 12560967"/>
                <a:gd name="connsiteX175" fmla="*/ 1341355 w 4038617"/>
                <a:gd name="connsiteY175" fmla="*/ 1124107 h 12560967"/>
                <a:gd name="connsiteX176" fmla="*/ 1337201 w 4038617"/>
                <a:gd name="connsiteY176" fmla="*/ 1050383 h 12560967"/>
                <a:gd name="connsiteX177" fmla="*/ 1350700 w 4038617"/>
                <a:gd name="connsiteY177" fmla="*/ 1126184 h 12560967"/>
                <a:gd name="connsiteX178" fmla="*/ 1341355 w 4038617"/>
                <a:gd name="connsiteY178" fmla="*/ 1032731 h 12560967"/>
                <a:gd name="connsiteX179" fmla="*/ 1348623 w 4038617"/>
                <a:gd name="connsiteY179" fmla="*/ 1082572 h 12560967"/>
                <a:gd name="connsiteX180" fmla="*/ 1343432 w 4038617"/>
                <a:gd name="connsiteY180" fmla="*/ 1020270 h 12560967"/>
                <a:gd name="connsiteX181" fmla="*/ 1349662 w 4038617"/>
                <a:gd name="connsiteY181" fmla="*/ 1056613 h 12560967"/>
                <a:gd name="connsiteX182" fmla="*/ 1353815 w 4038617"/>
                <a:gd name="connsiteY182" fmla="*/ 1079457 h 12560967"/>
                <a:gd name="connsiteX183" fmla="*/ 1356930 w 4038617"/>
                <a:gd name="connsiteY183" fmla="*/ 1156296 h 12560967"/>
                <a:gd name="connsiteX184" fmla="*/ 1357969 w 4038617"/>
                <a:gd name="connsiteY184" fmla="*/ 1108531 h 12560967"/>
                <a:gd name="connsiteX185" fmla="*/ 1376659 w 4038617"/>
                <a:gd name="connsiteY185" fmla="*/ 1232097 h 12560967"/>
                <a:gd name="connsiteX186" fmla="*/ 1364199 w 4038617"/>
                <a:gd name="connsiteY186" fmla="*/ 1139683 h 12560967"/>
                <a:gd name="connsiteX187" fmla="*/ 1374583 w 4038617"/>
                <a:gd name="connsiteY187" fmla="*/ 1201985 h 12560967"/>
                <a:gd name="connsiteX188" fmla="*/ 1395350 w 4038617"/>
                <a:gd name="connsiteY188" fmla="*/ 1265325 h 12560967"/>
                <a:gd name="connsiteX189" fmla="*/ 1390158 w 4038617"/>
                <a:gd name="connsiteY189" fmla="*/ 1204061 h 12560967"/>
                <a:gd name="connsiteX190" fmla="*/ 1400542 w 4038617"/>
                <a:gd name="connsiteY190" fmla="*/ 1270517 h 12560967"/>
                <a:gd name="connsiteX191" fmla="*/ 1395350 w 4038617"/>
                <a:gd name="connsiteY191" fmla="*/ 1216522 h 12560967"/>
                <a:gd name="connsiteX192" fmla="*/ 1410926 w 4038617"/>
                <a:gd name="connsiteY192" fmla="*/ 1292323 h 12560967"/>
                <a:gd name="connsiteX193" fmla="*/ 1402619 w 4038617"/>
                <a:gd name="connsiteY193" fmla="*/ 1199908 h 12560967"/>
                <a:gd name="connsiteX194" fmla="*/ 1406772 w 4038617"/>
                <a:gd name="connsiteY194" fmla="*/ 1231059 h 12560967"/>
                <a:gd name="connsiteX195" fmla="*/ 1463882 w 4038617"/>
                <a:gd name="connsiteY195" fmla="*/ 1358778 h 12560967"/>
                <a:gd name="connsiteX196" fmla="*/ 1504379 w 4038617"/>
                <a:gd name="connsiteY196" fmla="*/ 1368123 h 12560967"/>
                <a:gd name="connsiteX197" fmla="*/ 1514762 w 4038617"/>
                <a:gd name="connsiteY197" fmla="*/ 1425234 h 12560967"/>
                <a:gd name="connsiteX198" fmla="*/ 1509571 w 4038617"/>
                <a:gd name="connsiteY198" fmla="*/ 1367085 h 12560967"/>
                <a:gd name="connsiteX199" fmla="*/ 1515801 w 4038617"/>
                <a:gd name="connsiteY199" fmla="*/ 1365008 h 12560967"/>
                <a:gd name="connsiteX200" fmla="*/ 1526184 w 4038617"/>
                <a:gd name="connsiteY200" fmla="*/ 1475075 h 12560967"/>
                <a:gd name="connsiteX201" fmla="*/ 1532415 w 4038617"/>
                <a:gd name="connsiteY201" fmla="*/ 1396159 h 12560967"/>
                <a:gd name="connsiteX202" fmla="*/ 1535530 w 4038617"/>
                <a:gd name="connsiteY202" fmla="*/ 1485459 h 12560967"/>
                <a:gd name="connsiteX203" fmla="*/ 1535530 w 4038617"/>
                <a:gd name="connsiteY203" fmla="*/ 1389929 h 12560967"/>
                <a:gd name="connsiteX204" fmla="*/ 1542798 w 4038617"/>
                <a:gd name="connsiteY204" fmla="*/ 1413812 h 12560967"/>
                <a:gd name="connsiteX205" fmla="*/ 1553182 w 4038617"/>
                <a:gd name="connsiteY205" fmla="*/ 1475075 h 12560967"/>
                <a:gd name="connsiteX206" fmla="*/ 1550067 w 4038617"/>
                <a:gd name="connsiteY206" fmla="*/ 1435617 h 12560967"/>
                <a:gd name="connsiteX207" fmla="*/ 1589525 w 4038617"/>
                <a:gd name="connsiteY207" fmla="*/ 1588257 h 12560967"/>
                <a:gd name="connsiteX208" fmla="*/ 1580179 w 4038617"/>
                <a:gd name="connsiteY208" fmla="*/ 1791778 h 12560967"/>
                <a:gd name="connsiteX209" fmla="*/ 1453499 w 4038617"/>
                <a:gd name="connsiteY209" fmla="*/ 1924689 h 12560967"/>
                <a:gd name="connsiteX210" fmla="*/ 1077609 w 4038617"/>
                <a:gd name="connsiteY210" fmla="*/ 2088751 h 12560967"/>
                <a:gd name="connsiteX211" fmla="*/ 650840 w 4038617"/>
                <a:gd name="connsiteY211" fmla="*/ 2225815 h 12560967"/>
                <a:gd name="connsiteX212" fmla="*/ 431745 w 4038617"/>
                <a:gd name="connsiteY212" fmla="*/ 2344189 h 12560967"/>
                <a:gd name="connsiteX213" fmla="*/ 372558 w 4038617"/>
                <a:gd name="connsiteY213" fmla="*/ 2569515 h 12560967"/>
                <a:gd name="connsiteX214" fmla="*/ 336215 w 4038617"/>
                <a:gd name="connsiteY214" fmla="*/ 2744999 h 12560967"/>
                <a:gd name="connsiteX215" fmla="*/ 267682 w 4038617"/>
                <a:gd name="connsiteY215" fmla="*/ 3003553 h 12560967"/>
                <a:gd name="connsiteX216" fmla="*/ 251069 w 4038617"/>
                <a:gd name="connsiteY216" fmla="*/ 3171769 h 12560967"/>
                <a:gd name="connsiteX217" fmla="*/ 206419 w 4038617"/>
                <a:gd name="connsiteY217" fmla="*/ 3370097 h 12560967"/>
                <a:gd name="connsiteX218" fmla="*/ 160731 w 4038617"/>
                <a:gd name="connsiteY218" fmla="*/ 3660840 h 12560967"/>
                <a:gd name="connsiteX219" fmla="*/ 62086 w 4038617"/>
                <a:gd name="connsiteY219" fmla="*/ 4081379 h 12560967"/>
                <a:gd name="connsiteX220" fmla="*/ 822 w 4038617"/>
                <a:gd name="connsiteY220" fmla="*/ 4527877 h 12560967"/>
                <a:gd name="connsiteX221" fmla="*/ 3295563 w 4038617"/>
                <a:gd name="connsiteY221" fmla="*/ 4493611 h 12560967"/>
                <a:gd name="connsiteX222" fmla="*/ 3346444 w 4038617"/>
                <a:gd name="connsiteY222" fmla="*/ 4139528 h 12560967"/>
                <a:gd name="connsiteX223" fmla="*/ 3395247 w 4038617"/>
                <a:gd name="connsiteY223" fmla="*/ 4549683 h 12560967"/>
                <a:gd name="connsiteX224" fmla="*/ 3320484 w 4038617"/>
                <a:gd name="connsiteY224" fmla="*/ 4876769 h 12560967"/>
                <a:gd name="connsiteX225" fmla="*/ 3295563 w 4038617"/>
                <a:gd name="connsiteY225" fmla="*/ 4493611 h 12560967"/>
                <a:gd name="connsiteX226" fmla="*/ 658109 w 4038617"/>
                <a:gd name="connsiteY226" fmla="*/ 4969183 h 12560967"/>
                <a:gd name="connsiteX227" fmla="*/ 596845 w 4038617"/>
                <a:gd name="connsiteY227" fmla="*/ 4846656 h 12560967"/>
                <a:gd name="connsiteX228" fmla="*/ 705874 w 4038617"/>
                <a:gd name="connsiteY228" fmla="*/ 4770855 h 12560967"/>
                <a:gd name="connsiteX229" fmla="*/ 800365 w 4038617"/>
                <a:gd name="connsiteY229" fmla="*/ 4599525 h 12560967"/>
                <a:gd name="connsiteX230" fmla="*/ 810749 w 4038617"/>
                <a:gd name="connsiteY230" fmla="*/ 4464537 h 12560967"/>
                <a:gd name="connsiteX231" fmla="*/ 886550 w 4038617"/>
                <a:gd name="connsiteY231" fmla="*/ 4869500 h 12560967"/>
                <a:gd name="connsiteX232" fmla="*/ 828401 w 4038617"/>
                <a:gd name="connsiteY232" fmla="*/ 5078212 h 12560967"/>
                <a:gd name="connsiteX233" fmla="*/ 739101 w 4038617"/>
                <a:gd name="connsiteY233" fmla="*/ 5284847 h 12560967"/>
                <a:gd name="connsiteX234" fmla="*/ 708989 w 4038617"/>
                <a:gd name="connsiteY234" fmla="*/ 5149860 h 12560967"/>
                <a:gd name="connsiteX235" fmla="*/ 663301 w 4038617"/>
                <a:gd name="connsiteY235" fmla="*/ 5068867 h 12560967"/>
                <a:gd name="connsiteX236" fmla="*/ 658109 w 4038617"/>
                <a:gd name="connsiteY236" fmla="*/ 4969183 h 1256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</a:cxnLst>
              <a:rect l="l" t="t" r="r" b="b"/>
              <a:pathLst>
                <a:path w="4038617" h="12560967">
                  <a:moveTo>
                    <a:pt x="2899" y="4525801"/>
                  </a:moveTo>
                  <a:cubicBezTo>
                    <a:pt x="12244" y="4702323"/>
                    <a:pt x="38203" y="4907920"/>
                    <a:pt x="77661" y="5078212"/>
                  </a:cubicBezTo>
                  <a:cubicBezTo>
                    <a:pt x="110889" y="5215277"/>
                    <a:pt x="120234" y="5381416"/>
                    <a:pt x="155539" y="5525749"/>
                  </a:cubicBezTo>
                  <a:cubicBezTo>
                    <a:pt x="178383" y="5622317"/>
                    <a:pt x="185651" y="5717847"/>
                    <a:pt x="255222" y="5869449"/>
                  </a:cubicBezTo>
                  <a:cubicBezTo>
                    <a:pt x="295718" y="5959787"/>
                    <a:pt x="317524" y="6083353"/>
                    <a:pt x="343483" y="6174729"/>
                  </a:cubicBezTo>
                  <a:cubicBezTo>
                    <a:pt x="351790" y="6206918"/>
                    <a:pt x="366327" y="6239108"/>
                    <a:pt x="377749" y="6270259"/>
                  </a:cubicBezTo>
                  <a:cubicBezTo>
                    <a:pt x="388133" y="6298295"/>
                    <a:pt x="423438" y="6388633"/>
                    <a:pt x="439013" y="6415630"/>
                  </a:cubicBezTo>
                  <a:cubicBezTo>
                    <a:pt x="456665" y="6384479"/>
                    <a:pt x="448358" y="6283757"/>
                    <a:pt x="450435" y="6247415"/>
                  </a:cubicBezTo>
                  <a:cubicBezTo>
                    <a:pt x="496123" y="6327369"/>
                    <a:pt x="589576" y="6433282"/>
                    <a:pt x="711066" y="6454050"/>
                  </a:cubicBezTo>
                  <a:cubicBezTo>
                    <a:pt x="672646" y="6586961"/>
                    <a:pt x="650840" y="6719872"/>
                    <a:pt x="650840" y="6909893"/>
                  </a:cubicBezTo>
                  <a:cubicBezTo>
                    <a:pt x="650840" y="6964927"/>
                    <a:pt x="642533" y="7028267"/>
                    <a:pt x="656032" y="7080186"/>
                  </a:cubicBezTo>
                  <a:cubicBezTo>
                    <a:pt x="670569" y="7134180"/>
                    <a:pt x="681991" y="7213097"/>
                    <a:pt x="694452" y="7271245"/>
                  </a:cubicBezTo>
                  <a:cubicBezTo>
                    <a:pt x="718334" y="7393772"/>
                    <a:pt x="671608" y="7530837"/>
                    <a:pt x="687183" y="7626367"/>
                  </a:cubicBezTo>
                  <a:cubicBezTo>
                    <a:pt x="702759" y="7721897"/>
                    <a:pt x="710027" y="7794582"/>
                    <a:pt x="728718" y="7965913"/>
                  </a:cubicBezTo>
                  <a:cubicBezTo>
                    <a:pt x="748447" y="8138283"/>
                    <a:pt x="743255" y="8205776"/>
                    <a:pt x="751562" y="8248350"/>
                  </a:cubicBezTo>
                  <a:cubicBezTo>
                    <a:pt x="766099" y="8325189"/>
                    <a:pt x="772329" y="8413449"/>
                    <a:pt x="781675" y="8473675"/>
                  </a:cubicBezTo>
                  <a:cubicBezTo>
                    <a:pt x="801404" y="8599317"/>
                    <a:pt x="771291" y="8628392"/>
                    <a:pt x="778559" y="8766495"/>
                  </a:cubicBezTo>
                  <a:cubicBezTo>
                    <a:pt x="784790" y="8872409"/>
                    <a:pt x="773368" y="8930557"/>
                    <a:pt x="752600" y="9034394"/>
                  </a:cubicBezTo>
                  <a:cubicBezTo>
                    <a:pt x="730795" y="9136154"/>
                    <a:pt x="717296" y="9268027"/>
                    <a:pt x="697567" y="9369787"/>
                  </a:cubicBezTo>
                  <a:cubicBezTo>
                    <a:pt x="676799" y="9477777"/>
                    <a:pt x="667454" y="9574345"/>
                    <a:pt x="659147" y="9684412"/>
                  </a:cubicBezTo>
                  <a:cubicBezTo>
                    <a:pt x="649802" y="9793441"/>
                    <a:pt x="599960" y="9832899"/>
                    <a:pt x="605152" y="9940889"/>
                  </a:cubicBezTo>
                  <a:cubicBezTo>
                    <a:pt x="608267" y="10004229"/>
                    <a:pt x="599960" y="10135064"/>
                    <a:pt x="586461" y="10220210"/>
                  </a:cubicBezTo>
                  <a:cubicBezTo>
                    <a:pt x="576078" y="10288742"/>
                    <a:pt x="547003" y="10397771"/>
                    <a:pt x="529351" y="10465265"/>
                  </a:cubicBezTo>
                  <a:cubicBezTo>
                    <a:pt x="475356" y="10671900"/>
                    <a:pt x="486778" y="10818310"/>
                    <a:pt x="453550" y="10984449"/>
                  </a:cubicBezTo>
                  <a:cubicBezTo>
                    <a:pt x="441090" y="11047789"/>
                    <a:pt x="435898" y="11140204"/>
                    <a:pt x="419284" y="11201468"/>
                  </a:cubicBezTo>
                  <a:cubicBezTo>
                    <a:pt x="401632" y="11265846"/>
                    <a:pt x="359059" y="11368645"/>
                    <a:pt x="369442" y="11449638"/>
                  </a:cubicBezTo>
                  <a:cubicBezTo>
                    <a:pt x="379826" y="11530630"/>
                    <a:pt x="420322" y="11555551"/>
                    <a:pt x="437975" y="11629275"/>
                  </a:cubicBezTo>
                  <a:cubicBezTo>
                    <a:pt x="451474" y="11683271"/>
                    <a:pt x="373596" y="11774647"/>
                    <a:pt x="449397" y="11823450"/>
                  </a:cubicBezTo>
                  <a:cubicBezTo>
                    <a:pt x="415131" y="11861870"/>
                    <a:pt x="386056" y="11906520"/>
                    <a:pt x="376711" y="11976090"/>
                  </a:cubicBezTo>
                  <a:cubicBezTo>
                    <a:pt x="369442" y="12031124"/>
                    <a:pt x="354905" y="12039431"/>
                    <a:pt x="320639" y="12080965"/>
                  </a:cubicBezTo>
                  <a:cubicBezTo>
                    <a:pt x="280143" y="12132883"/>
                    <a:pt x="242762" y="12130807"/>
                    <a:pt x="199150" y="12239836"/>
                  </a:cubicBezTo>
                  <a:cubicBezTo>
                    <a:pt x="177344" y="12295908"/>
                    <a:pt x="181498" y="12353018"/>
                    <a:pt x="184613" y="12414282"/>
                  </a:cubicBezTo>
                  <a:cubicBezTo>
                    <a:pt x="187728" y="12499428"/>
                    <a:pt x="204342" y="12509811"/>
                    <a:pt x="299872" y="12540962"/>
                  </a:cubicBezTo>
                  <a:cubicBezTo>
                    <a:pt x="363212" y="12561730"/>
                    <a:pt x="487816" y="12562768"/>
                    <a:pt x="553234" y="12559653"/>
                  </a:cubicBezTo>
                  <a:cubicBezTo>
                    <a:pt x="665377" y="12554461"/>
                    <a:pt x="773368" y="12545116"/>
                    <a:pt x="888626" y="12510850"/>
                  </a:cubicBezTo>
                  <a:cubicBezTo>
                    <a:pt x="969619" y="12488006"/>
                    <a:pt x="1045420" y="12465162"/>
                    <a:pt x="1094223" y="12421550"/>
                  </a:cubicBezTo>
                  <a:cubicBezTo>
                    <a:pt x="1143027" y="12378977"/>
                    <a:pt x="1134720" y="12329136"/>
                    <a:pt x="1131605" y="12280332"/>
                  </a:cubicBezTo>
                  <a:cubicBezTo>
                    <a:pt x="1127451" y="12230490"/>
                    <a:pt x="1102530" y="12006203"/>
                    <a:pt x="1102530" y="12006203"/>
                  </a:cubicBezTo>
                  <a:cubicBezTo>
                    <a:pt x="1176254" y="11982320"/>
                    <a:pt x="1261401" y="11877445"/>
                    <a:pt x="1262439" y="11836949"/>
                  </a:cubicBezTo>
                  <a:cubicBezTo>
                    <a:pt x="1262439" y="11796452"/>
                    <a:pt x="1261401" y="11763225"/>
                    <a:pt x="1240633" y="11723767"/>
                  </a:cubicBezTo>
                  <a:cubicBezTo>
                    <a:pt x="1217789" y="11682232"/>
                    <a:pt x="1164832" y="11664580"/>
                    <a:pt x="1186638" y="11601239"/>
                  </a:cubicBezTo>
                  <a:cubicBezTo>
                    <a:pt x="1208444" y="11537899"/>
                    <a:pt x="1288398" y="11512978"/>
                    <a:pt x="1310204" y="11441331"/>
                  </a:cubicBezTo>
                  <a:cubicBezTo>
                    <a:pt x="1338240" y="11345801"/>
                    <a:pt x="1262439" y="11283499"/>
                    <a:pt x="1256209" y="11189007"/>
                  </a:cubicBezTo>
                  <a:cubicBezTo>
                    <a:pt x="1251017" y="11099708"/>
                    <a:pt x="1264516" y="11015600"/>
                    <a:pt x="1281130" y="10930454"/>
                  </a:cubicBezTo>
                  <a:cubicBezTo>
                    <a:pt x="1313319" y="10758084"/>
                    <a:pt x="1340317" y="10706166"/>
                    <a:pt x="1340317" y="10532759"/>
                  </a:cubicBezTo>
                  <a:cubicBezTo>
                    <a:pt x="1340317" y="10439306"/>
                    <a:pt x="1370429" y="10357274"/>
                    <a:pt x="1386005" y="10234747"/>
                  </a:cubicBezTo>
                  <a:cubicBezTo>
                    <a:pt x="1395350" y="10164138"/>
                    <a:pt x="1394312" y="10086260"/>
                    <a:pt x="1397427" y="9975155"/>
                  </a:cubicBezTo>
                  <a:cubicBezTo>
                    <a:pt x="1398465" y="9945042"/>
                    <a:pt x="1407810" y="9837053"/>
                    <a:pt x="1413002" y="9806940"/>
                  </a:cubicBezTo>
                  <a:cubicBezTo>
                    <a:pt x="1423386" y="9748791"/>
                    <a:pt x="1448307" y="9684412"/>
                    <a:pt x="1451422" y="9631455"/>
                  </a:cubicBezTo>
                  <a:cubicBezTo>
                    <a:pt x="1454537" y="9567076"/>
                    <a:pt x="1429616" y="9512043"/>
                    <a:pt x="1432731" y="9447665"/>
                  </a:cubicBezTo>
                  <a:cubicBezTo>
                    <a:pt x="1434808" y="9384324"/>
                    <a:pt x="1466997" y="9317869"/>
                    <a:pt x="1471151" y="9249336"/>
                  </a:cubicBezTo>
                  <a:cubicBezTo>
                    <a:pt x="1475304" y="9170420"/>
                    <a:pt x="1511647" y="9110195"/>
                    <a:pt x="1524108" y="9036470"/>
                  </a:cubicBezTo>
                  <a:cubicBezTo>
                    <a:pt x="1537606" y="8957555"/>
                    <a:pt x="1558374" y="8839181"/>
                    <a:pt x="1578103" y="8761303"/>
                  </a:cubicBezTo>
                  <a:cubicBezTo>
                    <a:pt x="1608215" y="8638776"/>
                    <a:pt x="1651827" y="8581665"/>
                    <a:pt x="1668441" y="8456023"/>
                  </a:cubicBezTo>
                  <a:cubicBezTo>
                    <a:pt x="1682978" y="8351148"/>
                    <a:pt x="1686093" y="8302344"/>
                    <a:pt x="1692323" y="8196431"/>
                  </a:cubicBezTo>
                  <a:cubicBezTo>
                    <a:pt x="1697515" y="8104016"/>
                    <a:pt x="1763971" y="8042752"/>
                    <a:pt x="1776431" y="7951376"/>
                  </a:cubicBezTo>
                  <a:cubicBezTo>
                    <a:pt x="1786815" y="7875575"/>
                    <a:pt x="1786815" y="7765508"/>
                    <a:pt x="1806544" y="7691784"/>
                  </a:cubicBezTo>
                  <a:cubicBezTo>
                    <a:pt x="1829388" y="7614945"/>
                    <a:pt x="1921803" y="7477881"/>
                    <a:pt x="1943608" y="7401041"/>
                  </a:cubicBezTo>
                  <a:cubicBezTo>
                    <a:pt x="1965414" y="7324202"/>
                    <a:pt x="1973721" y="7211020"/>
                    <a:pt x="2004872" y="7125874"/>
                  </a:cubicBezTo>
                  <a:cubicBezTo>
                    <a:pt x="2043292" y="7218289"/>
                    <a:pt x="2075481" y="7507994"/>
                    <a:pt x="2111824" y="7625329"/>
                  </a:cubicBezTo>
                  <a:cubicBezTo>
                    <a:pt x="2147128" y="7742664"/>
                    <a:pt x="2223968" y="7969028"/>
                    <a:pt x="2259272" y="8053137"/>
                  </a:cubicBezTo>
                  <a:cubicBezTo>
                    <a:pt x="2311191" y="8175664"/>
                    <a:pt x="2330920" y="8302344"/>
                    <a:pt x="2370377" y="8430064"/>
                  </a:cubicBezTo>
                  <a:cubicBezTo>
                    <a:pt x="2434756" y="8633584"/>
                    <a:pt x="2465907" y="8818413"/>
                    <a:pt x="2518864" y="9020895"/>
                  </a:cubicBezTo>
                  <a:cubicBezTo>
                    <a:pt x="2541708" y="9105003"/>
                    <a:pt x="2545862" y="9262834"/>
                    <a:pt x="2580128" y="9341751"/>
                  </a:cubicBezTo>
                  <a:cubicBezTo>
                    <a:pt x="2619586" y="9430012"/>
                    <a:pt x="2658005" y="9526580"/>
                    <a:pt x="2661121" y="9622110"/>
                  </a:cubicBezTo>
                  <a:cubicBezTo>
                    <a:pt x="2669428" y="9789287"/>
                    <a:pt x="2708885" y="9881702"/>
                    <a:pt x="2714077" y="10051995"/>
                  </a:cubicBezTo>
                  <a:cubicBezTo>
                    <a:pt x="2720308" y="10216056"/>
                    <a:pt x="2728615" y="10345852"/>
                    <a:pt x="2752497" y="10507838"/>
                  </a:cubicBezTo>
                  <a:cubicBezTo>
                    <a:pt x="2763919" y="10586754"/>
                    <a:pt x="2823106" y="10650094"/>
                    <a:pt x="2807530" y="10754969"/>
                  </a:cubicBezTo>
                  <a:cubicBezTo>
                    <a:pt x="2797147" y="10824540"/>
                    <a:pt x="2828298" y="10887880"/>
                    <a:pt x="2828298" y="10960567"/>
                  </a:cubicBezTo>
                  <a:cubicBezTo>
                    <a:pt x="2828298" y="11027022"/>
                    <a:pt x="2818953" y="11101785"/>
                    <a:pt x="2828298" y="11167202"/>
                  </a:cubicBezTo>
                  <a:cubicBezTo>
                    <a:pt x="2837643" y="11231581"/>
                    <a:pt x="2894753" y="11317765"/>
                    <a:pt x="2889561" y="11388374"/>
                  </a:cubicBezTo>
                  <a:cubicBezTo>
                    <a:pt x="2880216" y="11518170"/>
                    <a:pt x="2757689" y="11561781"/>
                    <a:pt x="2828298" y="11690539"/>
                  </a:cubicBezTo>
                  <a:cubicBezTo>
                    <a:pt x="2858411" y="11747649"/>
                    <a:pt x="2859449" y="11786069"/>
                    <a:pt x="2909291" y="11802683"/>
                  </a:cubicBezTo>
                  <a:cubicBezTo>
                    <a:pt x="2949787" y="11815143"/>
                    <a:pt x="2969516" y="11809952"/>
                    <a:pt x="2986130" y="11835911"/>
                  </a:cubicBezTo>
                  <a:cubicBezTo>
                    <a:pt x="3016242" y="11883676"/>
                    <a:pt x="3033895" y="11966745"/>
                    <a:pt x="3044278" y="11998935"/>
                  </a:cubicBezTo>
                  <a:cubicBezTo>
                    <a:pt x="2986130" y="12113155"/>
                    <a:pt x="2983015" y="12356133"/>
                    <a:pt x="3013127" y="12373785"/>
                  </a:cubicBezTo>
                  <a:cubicBezTo>
                    <a:pt x="3101389" y="12428819"/>
                    <a:pt x="3156422" y="12397667"/>
                    <a:pt x="3236376" y="12399745"/>
                  </a:cubicBezTo>
                  <a:cubicBezTo>
                    <a:pt x="3258182" y="12463084"/>
                    <a:pt x="3302832" y="12503581"/>
                    <a:pt x="3463779" y="12533693"/>
                  </a:cubicBezTo>
                  <a:cubicBezTo>
                    <a:pt x="3548925" y="12550308"/>
                    <a:pt x="3724409" y="12544078"/>
                    <a:pt x="3843822" y="12533693"/>
                  </a:cubicBezTo>
                  <a:cubicBezTo>
                    <a:pt x="3927929" y="12526425"/>
                    <a:pt x="3999577" y="12490082"/>
                    <a:pt x="4019306" y="12444394"/>
                  </a:cubicBezTo>
                  <a:cubicBezTo>
                    <a:pt x="4037997" y="12398706"/>
                    <a:pt x="4049419" y="12289677"/>
                    <a:pt x="4023459" y="12224260"/>
                  </a:cubicBezTo>
                  <a:cubicBezTo>
                    <a:pt x="3993347" y="12146383"/>
                    <a:pt x="3888471" y="12112116"/>
                    <a:pt x="3843822" y="12051891"/>
                  </a:cubicBezTo>
                  <a:cubicBezTo>
                    <a:pt x="3820978" y="12019702"/>
                    <a:pt x="3805402" y="11960515"/>
                    <a:pt x="3782558" y="11926248"/>
                  </a:cubicBezTo>
                  <a:cubicBezTo>
                    <a:pt x="3760752" y="11893021"/>
                    <a:pt x="3736870" y="11882637"/>
                    <a:pt x="3725448" y="11849409"/>
                  </a:cubicBezTo>
                  <a:cubicBezTo>
                    <a:pt x="3717141" y="11822412"/>
                    <a:pt x="3656915" y="11799567"/>
                    <a:pt x="3628879" y="11762186"/>
                  </a:cubicBezTo>
                  <a:cubicBezTo>
                    <a:pt x="3635110" y="11752841"/>
                    <a:pt x="3646532" y="11745573"/>
                    <a:pt x="3664184" y="11742458"/>
                  </a:cubicBezTo>
                  <a:cubicBezTo>
                    <a:pt x="3661069" y="11687424"/>
                    <a:pt x="3622649" y="11626160"/>
                    <a:pt x="3584230" y="11581510"/>
                  </a:cubicBezTo>
                  <a:cubicBezTo>
                    <a:pt x="3638225" y="11585664"/>
                    <a:pt x="3662107" y="11537899"/>
                    <a:pt x="3661069" y="11440292"/>
                  </a:cubicBezTo>
                  <a:cubicBezTo>
                    <a:pt x="3661069" y="11349955"/>
                    <a:pt x="3661069" y="11241964"/>
                    <a:pt x="3638225" y="11160972"/>
                  </a:cubicBezTo>
                  <a:cubicBezTo>
                    <a:pt x="3618496" y="11090363"/>
                    <a:pt x="3624726" y="11010408"/>
                    <a:pt x="3596690" y="10939799"/>
                  </a:cubicBezTo>
                  <a:cubicBezTo>
                    <a:pt x="3569692" y="10872305"/>
                    <a:pt x="3551002" y="10781967"/>
                    <a:pt x="3542695" y="10710320"/>
                  </a:cubicBezTo>
                  <a:cubicBezTo>
                    <a:pt x="3528158" y="10569101"/>
                    <a:pt x="3516736" y="10467342"/>
                    <a:pt x="3516736" y="10325085"/>
                  </a:cubicBezTo>
                  <a:lnTo>
                    <a:pt x="3516736" y="9904546"/>
                  </a:lnTo>
                  <a:cubicBezTo>
                    <a:pt x="3516736" y="9760213"/>
                    <a:pt x="3485585" y="9587844"/>
                    <a:pt x="3447165" y="9553578"/>
                  </a:cubicBezTo>
                  <a:cubicBezTo>
                    <a:pt x="3408745" y="9519311"/>
                    <a:pt x="3405630" y="9450780"/>
                    <a:pt x="3378633" y="9346943"/>
                  </a:cubicBezTo>
                  <a:cubicBezTo>
                    <a:pt x="3351635" y="9244144"/>
                    <a:pt x="3332945" y="9100849"/>
                    <a:pt x="3316331" y="9002205"/>
                  </a:cubicBezTo>
                  <a:cubicBezTo>
                    <a:pt x="3297640" y="8878639"/>
                    <a:pt x="3298678" y="8785185"/>
                    <a:pt x="3292448" y="8660582"/>
                  </a:cubicBezTo>
                  <a:cubicBezTo>
                    <a:pt x="3285180" y="8499634"/>
                    <a:pt x="3243645" y="8361531"/>
                    <a:pt x="3224954" y="8216160"/>
                  </a:cubicBezTo>
                  <a:cubicBezTo>
                    <a:pt x="3240530" y="8147628"/>
                    <a:pt x="3250914" y="8102978"/>
                    <a:pt x="3270642" y="8025100"/>
                  </a:cubicBezTo>
                  <a:cubicBezTo>
                    <a:pt x="3293487" y="7932686"/>
                    <a:pt x="3313216" y="7866230"/>
                    <a:pt x="3313216" y="7803928"/>
                  </a:cubicBezTo>
                  <a:cubicBezTo>
                    <a:pt x="3313216" y="7632597"/>
                    <a:pt x="3316331" y="7577564"/>
                    <a:pt x="3324638" y="7406233"/>
                  </a:cubicBezTo>
                  <a:cubicBezTo>
                    <a:pt x="3328791" y="7319011"/>
                    <a:pt x="3316331" y="7203752"/>
                    <a:pt x="3300755" y="7115490"/>
                  </a:cubicBezTo>
                  <a:cubicBezTo>
                    <a:pt x="3291410" y="7061495"/>
                    <a:pt x="3354750" y="6967003"/>
                    <a:pt x="3316331" y="6837207"/>
                  </a:cubicBezTo>
                  <a:cubicBezTo>
                    <a:pt x="3358904" y="6837207"/>
                    <a:pt x="3446127" y="6837207"/>
                    <a:pt x="3491815" y="6814364"/>
                  </a:cubicBezTo>
                  <a:cubicBezTo>
                    <a:pt x="3499083" y="6726102"/>
                    <a:pt x="3426398" y="6447820"/>
                    <a:pt x="3400439" y="6356443"/>
                  </a:cubicBezTo>
                  <a:cubicBezTo>
                    <a:pt x="3457549" y="6283757"/>
                    <a:pt x="3465856" y="6272336"/>
                    <a:pt x="3495968" y="6212110"/>
                  </a:cubicBezTo>
                  <a:cubicBezTo>
                    <a:pt x="3527119" y="6148769"/>
                    <a:pt x="3549964" y="6139424"/>
                    <a:pt x="3582153" y="6101005"/>
                  </a:cubicBezTo>
                  <a:cubicBezTo>
                    <a:pt x="3625764" y="6050124"/>
                    <a:pt x="3646532" y="6005475"/>
                    <a:pt x="3671453" y="5952518"/>
                  </a:cubicBezTo>
                  <a:cubicBezTo>
                    <a:pt x="3693258" y="5907868"/>
                    <a:pt x="3677683" y="5850758"/>
                    <a:pt x="3687028" y="5765612"/>
                  </a:cubicBezTo>
                  <a:cubicBezTo>
                    <a:pt x="3696373" y="5680466"/>
                    <a:pt x="3709872" y="5608818"/>
                    <a:pt x="3709872" y="5544439"/>
                  </a:cubicBezTo>
                  <a:cubicBezTo>
                    <a:pt x="3755560" y="5475907"/>
                    <a:pt x="3777366" y="5456178"/>
                    <a:pt x="3820978" y="5391799"/>
                  </a:cubicBezTo>
                  <a:cubicBezTo>
                    <a:pt x="3897817" y="5275502"/>
                    <a:pt x="3913392" y="5173742"/>
                    <a:pt x="3950774" y="5040831"/>
                  </a:cubicBezTo>
                  <a:cubicBezTo>
                    <a:pt x="3966349" y="4985797"/>
                    <a:pt x="3976733" y="4881961"/>
                    <a:pt x="3965311" y="4824850"/>
                  </a:cubicBezTo>
                  <a:cubicBezTo>
                    <a:pt x="3951812" y="4756318"/>
                    <a:pt x="3935198" y="4702323"/>
                    <a:pt x="3927929" y="4627561"/>
                  </a:cubicBezTo>
                  <a:cubicBezTo>
                    <a:pt x="3914430" y="4496726"/>
                    <a:pt x="3957004" y="4407426"/>
                    <a:pt x="3950774" y="4276592"/>
                  </a:cubicBezTo>
                  <a:cubicBezTo>
                    <a:pt x="3944543" y="4142643"/>
                    <a:pt x="3913392" y="3943276"/>
                    <a:pt x="3893663" y="3810365"/>
                  </a:cubicBezTo>
                  <a:cubicBezTo>
                    <a:pt x="3880165" y="3715873"/>
                    <a:pt x="3890548" y="3616190"/>
                    <a:pt x="3882241" y="3451090"/>
                  </a:cubicBezTo>
                  <a:cubicBezTo>
                    <a:pt x="3873934" y="3287027"/>
                    <a:pt x="3828246" y="2874795"/>
                    <a:pt x="3813709" y="2767843"/>
                  </a:cubicBezTo>
                  <a:cubicBezTo>
                    <a:pt x="3799172" y="2660892"/>
                    <a:pt x="3782558" y="2559131"/>
                    <a:pt x="3745177" y="2481254"/>
                  </a:cubicBezTo>
                  <a:cubicBezTo>
                    <a:pt x="3712987" y="2414798"/>
                    <a:pt x="3638225" y="2405453"/>
                    <a:pt x="3572808" y="2374302"/>
                  </a:cubicBezTo>
                  <a:cubicBezTo>
                    <a:pt x="3453395" y="2317192"/>
                    <a:pt x="3345405" y="2269427"/>
                    <a:pt x="3224954" y="2207125"/>
                  </a:cubicBezTo>
                  <a:cubicBezTo>
                    <a:pt x="3122156" y="2154168"/>
                    <a:pt x="3011051" y="2117825"/>
                    <a:pt x="2878140" y="2045139"/>
                  </a:cubicBezTo>
                  <a:cubicBezTo>
                    <a:pt x="2837643" y="2022295"/>
                    <a:pt x="2673581" y="1951686"/>
                    <a:pt x="2608164" y="1905998"/>
                  </a:cubicBezTo>
                  <a:cubicBezTo>
                    <a:pt x="2545862" y="1862387"/>
                    <a:pt x="2474214" y="1781394"/>
                    <a:pt x="2448255" y="1789701"/>
                  </a:cubicBezTo>
                  <a:cubicBezTo>
                    <a:pt x="2450332" y="1688979"/>
                    <a:pt x="2459677" y="1513495"/>
                    <a:pt x="2463831" y="1485459"/>
                  </a:cubicBezTo>
                  <a:cubicBezTo>
                    <a:pt x="2463831" y="1485459"/>
                    <a:pt x="2467984" y="1471960"/>
                    <a:pt x="2474214" y="1449116"/>
                  </a:cubicBezTo>
                  <a:cubicBezTo>
                    <a:pt x="2474214" y="1461577"/>
                    <a:pt x="2475253" y="1471960"/>
                    <a:pt x="2478368" y="1481306"/>
                  </a:cubicBezTo>
                  <a:cubicBezTo>
                    <a:pt x="2475253" y="1447039"/>
                    <a:pt x="2480445" y="1432502"/>
                    <a:pt x="2481483" y="1413812"/>
                  </a:cubicBezTo>
                  <a:cubicBezTo>
                    <a:pt x="2484598" y="1402390"/>
                    <a:pt x="2486675" y="1388891"/>
                    <a:pt x="2489790" y="1375392"/>
                  </a:cubicBezTo>
                  <a:cubicBezTo>
                    <a:pt x="2487713" y="1402390"/>
                    <a:pt x="2487713" y="1427310"/>
                    <a:pt x="2493943" y="1444963"/>
                  </a:cubicBezTo>
                  <a:cubicBezTo>
                    <a:pt x="2489790" y="1396159"/>
                    <a:pt x="2496020" y="1375392"/>
                    <a:pt x="2500173" y="1351510"/>
                  </a:cubicBezTo>
                  <a:cubicBezTo>
                    <a:pt x="2501212" y="1379545"/>
                    <a:pt x="2506404" y="1406543"/>
                    <a:pt x="2518864" y="1451193"/>
                  </a:cubicBezTo>
                  <a:cubicBezTo>
                    <a:pt x="2505365" y="1385776"/>
                    <a:pt x="2510557" y="1329704"/>
                    <a:pt x="2521979" y="1293361"/>
                  </a:cubicBezTo>
                  <a:cubicBezTo>
                    <a:pt x="2516787" y="1316205"/>
                    <a:pt x="2517826" y="1341126"/>
                    <a:pt x="2521979" y="1392006"/>
                  </a:cubicBezTo>
                  <a:cubicBezTo>
                    <a:pt x="2521979" y="1342164"/>
                    <a:pt x="2521979" y="1318282"/>
                    <a:pt x="2526133" y="1296476"/>
                  </a:cubicBezTo>
                  <a:cubicBezTo>
                    <a:pt x="2526133" y="1308936"/>
                    <a:pt x="2526133" y="1325550"/>
                    <a:pt x="2529248" y="1338011"/>
                  </a:cubicBezTo>
                  <a:cubicBezTo>
                    <a:pt x="2528209" y="1317243"/>
                    <a:pt x="2530286" y="1290246"/>
                    <a:pt x="2531325" y="1291284"/>
                  </a:cubicBezTo>
                  <a:cubicBezTo>
                    <a:pt x="2531325" y="1304783"/>
                    <a:pt x="2531325" y="1316205"/>
                    <a:pt x="2534440" y="1327627"/>
                  </a:cubicBezTo>
                  <a:cubicBezTo>
                    <a:pt x="2534440" y="1311013"/>
                    <a:pt x="2534440" y="1304783"/>
                    <a:pt x="2536516" y="1295438"/>
                  </a:cubicBezTo>
                  <a:cubicBezTo>
                    <a:pt x="2555207" y="1302706"/>
                    <a:pt x="2566629" y="1285054"/>
                    <a:pt x="2580128" y="1266363"/>
                  </a:cubicBezTo>
                  <a:cubicBezTo>
                    <a:pt x="2601934" y="1236251"/>
                    <a:pt x="2618548" y="1113723"/>
                    <a:pt x="2620624" y="1058690"/>
                  </a:cubicBezTo>
                  <a:cubicBezTo>
                    <a:pt x="2620624" y="1052460"/>
                    <a:pt x="2620624" y="1044153"/>
                    <a:pt x="2620624" y="1035846"/>
                  </a:cubicBezTo>
                  <a:cubicBezTo>
                    <a:pt x="2624778" y="1064920"/>
                    <a:pt x="2622701" y="1096071"/>
                    <a:pt x="2614394" y="1162527"/>
                  </a:cubicBezTo>
                  <a:cubicBezTo>
                    <a:pt x="2623739" y="1109570"/>
                    <a:pt x="2627893" y="1081534"/>
                    <a:pt x="2626855" y="1056613"/>
                  </a:cubicBezTo>
                  <a:cubicBezTo>
                    <a:pt x="2628931" y="1090879"/>
                    <a:pt x="2625816" y="1138644"/>
                    <a:pt x="2623739" y="1156296"/>
                  </a:cubicBezTo>
                  <a:cubicBezTo>
                    <a:pt x="2642430" y="1089841"/>
                    <a:pt x="2647622" y="1033769"/>
                    <a:pt x="2646583" y="976659"/>
                  </a:cubicBezTo>
                  <a:cubicBezTo>
                    <a:pt x="2648660" y="998464"/>
                    <a:pt x="2646583" y="1026500"/>
                    <a:pt x="2646583" y="1070112"/>
                  </a:cubicBezTo>
                  <a:cubicBezTo>
                    <a:pt x="2650737" y="1025462"/>
                    <a:pt x="2653852" y="1001580"/>
                    <a:pt x="2652814" y="979774"/>
                  </a:cubicBezTo>
                  <a:cubicBezTo>
                    <a:pt x="2652814" y="936162"/>
                    <a:pt x="2650737" y="926817"/>
                    <a:pt x="2646583" y="886321"/>
                  </a:cubicBezTo>
                  <a:cubicBezTo>
                    <a:pt x="2642430" y="830249"/>
                    <a:pt x="2635161" y="811558"/>
                    <a:pt x="2622701" y="762755"/>
                  </a:cubicBezTo>
                  <a:cubicBezTo>
                    <a:pt x="2629969" y="780407"/>
                    <a:pt x="2638276" y="795983"/>
                    <a:pt x="2648660" y="809481"/>
                  </a:cubicBezTo>
                  <a:cubicBezTo>
                    <a:pt x="2641392" y="793906"/>
                    <a:pt x="2634123" y="777292"/>
                    <a:pt x="2626855" y="760678"/>
                  </a:cubicBezTo>
                  <a:cubicBezTo>
                    <a:pt x="2634123" y="775215"/>
                    <a:pt x="2643468" y="793906"/>
                    <a:pt x="2651775" y="798059"/>
                  </a:cubicBezTo>
                  <a:cubicBezTo>
                    <a:pt x="2610241" y="643343"/>
                    <a:pt x="2625816" y="532237"/>
                    <a:pt x="2574936" y="412825"/>
                  </a:cubicBezTo>
                  <a:cubicBezTo>
                    <a:pt x="2588435" y="437746"/>
                    <a:pt x="2600895" y="469935"/>
                    <a:pt x="2608164" y="512508"/>
                  </a:cubicBezTo>
                  <a:cubicBezTo>
                    <a:pt x="2601934" y="454360"/>
                    <a:pt x="2562476" y="356753"/>
                    <a:pt x="2529248" y="305873"/>
                  </a:cubicBezTo>
                  <a:cubicBezTo>
                    <a:pt x="2496020" y="256031"/>
                    <a:pt x="2439948" y="179192"/>
                    <a:pt x="2338188" y="105468"/>
                  </a:cubicBezTo>
                  <a:cubicBezTo>
                    <a:pt x="2274848" y="59780"/>
                    <a:pt x="2209431" y="37974"/>
                    <a:pt x="2155435" y="27590"/>
                  </a:cubicBezTo>
                  <a:cubicBezTo>
                    <a:pt x="2115977" y="20322"/>
                    <a:pt x="2079634" y="21360"/>
                    <a:pt x="2051599" y="24475"/>
                  </a:cubicBezTo>
                  <a:cubicBezTo>
                    <a:pt x="2084826" y="17207"/>
                    <a:pt x="2129476" y="16168"/>
                    <a:pt x="2189702" y="31744"/>
                  </a:cubicBezTo>
                  <a:cubicBezTo>
                    <a:pt x="2091057" y="-2522"/>
                    <a:pt x="2012141" y="23437"/>
                    <a:pt x="1984105" y="34859"/>
                  </a:cubicBezTo>
                  <a:cubicBezTo>
                    <a:pt x="1953992" y="18245"/>
                    <a:pt x="1881306" y="-12906"/>
                    <a:pt x="1787853" y="5785"/>
                  </a:cubicBezTo>
                  <a:cubicBezTo>
                    <a:pt x="1844963" y="593"/>
                    <a:pt x="1892728" y="8900"/>
                    <a:pt x="1928033" y="19283"/>
                  </a:cubicBezTo>
                  <a:cubicBezTo>
                    <a:pt x="1872999" y="4746"/>
                    <a:pt x="1826273" y="4746"/>
                    <a:pt x="1776431" y="13053"/>
                  </a:cubicBezTo>
                  <a:cubicBezTo>
                    <a:pt x="1719321" y="22399"/>
                    <a:pt x="1667402" y="30705"/>
                    <a:pt x="1610292" y="66010"/>
                  </a:cubicBezTo>
                  <a:cubicBezTo>
                    <a:pt x="1553182" y="101314"/>
                    <a:pt x="1514762" y="120005"/>
                    <a:pt x="1468036" y="184384"/>
                  </a:cubicBezTo>
                  <a:cubicBezTo>
                    <a:pt x="1499187" y="145964"/>
                    <a:pt x="1532415" y="118967"/>
                    <a:pt x="1561489" y="101314"/>
                  </a:cubicBezTo>
                  <a:cubicBezTo>
                    <a:pt x="1470113" y="167770"/>
                    <a:pt x="1404695" y="260185"/>
                    <a:pt x="1359007" y="347408"/>
                  </a:cubicBezTo>
                  <a:cubicBezTo>
                    <a:pt x="1320587" y="422170"/>
                    <a:pt x="1311242" y="486549"/>
                    <a:pt x="1299820" y="570657"/>
                  </a:cubicBezTo>
                  <a:cubicBezTo>
                    <a:pt x="1286321" y="664110"/>
                    <a:pt x="1297743" y="792868"/>
                    <a:pt x="1298782" y="842709"/>
                  </a:cubicBezTo>
                  <a:cubicBezTo>
                    <a:pt x="1298782" y="891512"/>
                    <a:pt x="1297743" y="957968"/>
                    <a:pt x="1308127" y="1016117"/>
                  </a:cubicBezTo>
                  <a:cubicBezTo>
                    <a:pt x="1305012" y="969390"/>
                    <a:pt x="1302935" y="940316"/>
                    <a:pt x="1305012" y="916433"/>
                  </a:cubicBezTo>
                  <a:cubicBezTo>
                    <a:pt x="1307089" y="949661"/>
                    <a:pt x="1310204" y="995349"/>
                    <a:pt x="1312281" y="1033769"/>
                  </a:cubicBezTo>
                  <a:cubicBezTo>
                    <a:pt x="1313319" y="1058690"/>
                    <a:pt x="1317472" y="1105416"/>
                    <a:pt x="1343432" y="1186409"/>
                  </a:cubicBezTo>
                  <a:cubicBezTo>
                    <a:pt x="1335125" y="1132414"/>
                    <a:pt x="1330971" y="1095033"/>
                    <a:pt x="1330971" y="1032731"/>
                  </a:cubicBezTo>
                  <a:cubicBezTo>
                    <a:pt x="1330971" y="1069073"/>
                    <a:pt x="1334086" y="1102301"/>
                    <a:pt x="1341355" y="1124107"/>
                  </a:cubicBezTo>
                  <a:cubicBezTo>
                    <a:pt x="1339278" y="1100225"/>
                    <a:pt x="1338240" y="1074265"/>
                    <a:pt x="1337201" y="1050383"/>
                  </a:cubicBezTo>
                  <a:cubicBezTo>
                    <a:pt x="1340317" y="1075304"/>
                    <a:pt x="1344470" y="1103340"/>
                    <a:pt x="1350700" y="1126184"/>
                  </a:cubicBezTo>
                  <a:cubicBezTo>
                    <a:pt x="1346547" y="1097109"/>
                    <a:pt x="1343432" y="1061805"/>
                    <a:pt x="1341355" y="1032731"/>
                  </a:cubicBezTo>
                  <a:cubicBezTo>
                    <a:pt x="1344470" y="1051421"/>
                    <a:pt x="1344470" y="1072189"/>
                    <a:pt x="1348623" y="1082572"/>
                  </a:cubicBezTo>
                  <a:cubicBezTo>
                    <a:pt x="1347585" y="1068035"/>
                    <a:pt x="1344470" y="1032731"/>
                    <a:pt x="1343432" y="1020270"/>
                  </a:cubicBezTo>
                  <a:cubicBezTo>
                    <a:pt x="1343432" y="1023385"/>
                    <a:pt x="1348623" y="1053498"/>
                    <a:pt x="1349662" y="1056613"/>
                  </a:cubicBezTo>
                  <a:cubicBezTo>
                    <a:pt x="1351739" y="1072189"/>
                    <a:pt x="1351739" y="1063882"/>
                    <a:pt x="1353815" y="1079457"/>
                  </a:cubicBezTo>
                  <a:cubicBezTo>
                    <a:pt x="1354854" y="1098148"/>
                    <a:pt x="1356930" y="1126184"/>
                    <a:pt x="1356930" y="1156296"/>
                  </a:cubicBezTo>
                  <a:cubicBezTo>
                    <a:pt x="1356930" y="1137606"/>
                    <a:pt x="1357969" y="1122030"/>
                    <a:pt x="1357969" y="1108531"/>
                  </a:cubicBezTo>
                  <a:cubicBezTo>
                    <a:pt x="1359007" y="1147989"/>
                    <a:pt x="1361084" y="1172910"/>
                    <a:pt x="1376659" y="1232097"/>
                  </a:cubicBezTo>
                  <a:cubicBezTo>
                    <a:pt x="1368352" y="1186409"/>
                    <a:pt x="1364199" y="1162527"/>
                    <a:pt x="1364199" y="1139683"/>
                  </a:cubicBezTo>
                  <a:cubicBezTo>
                    <a:pt x="1368352" y="1164603"/>
                    <a:pt x="1370429" y="1183294"/>
                    <a:pt x="1374583" y="1201985"/>
                  </a:cubicBezTo>
                  <a:cubicBezTo>
                    <a:pt x="1378736" y="1222752"/>
                    <a:pt x="1384966" y="1244558"/>
                    <a:pt x="1395350" y="1265325"/>
                  </a:cubicBezTo>
                  <a:cubicBezTo>
                    <a:pt x="1391197" y="1242481"/>
                    <a:pt x="1390158" y="1218598"/>
                    <a:pt x="1390158" y="1204061"/>
                  </a:cubicBezTo>
                  <a:cubicBezTo>
                    <a:pt x="1392235" y="1224829"/>
                    <a:pt x="1396388" y="1251826"/>
                    <a:pt x="1400542" y="1270517"/>
                  </a:cubicBezTo>
                  <a:cubicBezTo>
                    <a:pt x="1397427" y="1253903"/>
                    <a:pt x="1396388" y="1235212"/>
                    <a:pt x="1395350" y="1216522"/>
                  </a:cubicBezTo>
                  <a:cubicBezTo>
                    <a:pt x="1398465" y="1246634"/>
                    <a:pt x="1404695" y="1275709"/>
                    <a:pt x="1410926" y="1292323"/>
                  </a:cubicBezTo>
                  <a:cubicBezTo>
                    <a:pt x="1405734" y="1253903"/>
                    <a:pt x="1403657" y="1223790"/>
                    <a:pt x="1402619" y="1199908"/>
                  </a:cubicBezTo>
                  <a:cubicBezTo>
                    <a:pt x="1403657" y="1211330"/>
                    <a:pt x="1405734" y="1221714"/>
                    <a:pt x="1406772" y="1231059"/>
                  </a:cubicBezTo>
                  <a:cubicBezTo>
                    <a:pt x="1421309" y="1307898"/>
                    <a:pt x="1431693" y="1341126"/>
                    <a:pt x="1463882" y="1358778"/>
                  </a:cubicBezTo>
                  <a:cubicBezTo>
                    <a:pt x="1479458" y="1367085"/>
                    <a:pt x="1495033" y="1369162"/>
                    <a:pt x="1504379" y="1368123"/>
                  </a:cubicBezTo>
                  <a:cubicBezTo>
                    <a:pt x="1512686" y="1389929"/>
                    <a:pt x="1514762" y="1410696"/>
                    <a:pt x="1514762" y="1425234"/>
                  </a:cubicBezTo>
                  <a:cubicBezTo>
                    <a:pt x="1516839" y="1411735"/>
                    <a:pt x="1514762" y="1390968"/>
                    <a:pt x="1509571" y="1367085"/>
                  </a:cubicBezTo>
                  <a:cubicBezTo>
                    <a:pt x="1511647" y="1367085"/>
                    <a:pt x="1513724" y="1366047"/>
                    <a:pt x="1515801" y="1365008"/>
                  </a:cubicBezTo>
                  <a:cubicBezTo>
                    <a:pt x="1520993" y="1402390"/>
                    <a:pt x="1523069" y="1447039"/>
                    <a:pt x="1526184" y="1475075"/>
                  </a:cubicBezTo>
                  <a:cubicBezTo>
                    <a:pt x="1530338" y="1443924"/>
                    <a:pt x="1531376" y="1419003"/>
                    <a:pt x="1532415" y="1396159"/>
                  </a:cubicBezTo>
                  <a:cubicBezTo>
                    <a:pt x="1534491" y="1417965"/>
                    <a:pt x="1535530" y="1444963"/>
                    <a:pt x="1535530" y="1485459"/>
                  </a:cubicBezTo>
                  <a:cubicBezTo>
                    <a:pt x="1537606" y="1439771"/>
                    <a:pt x="1537606" y="1411735"/>
                    <a:pt x="1535530" y="1389929"/>
                  </a:cubicBezTo>
                  <a:cubicBezTo>
                    <a:pt x="1537606" y="1398236"/>
                    <a:pt x="1540722" y="1406543"/>
                    <a:pt x="1542798" y="1413812"/>
                  </a:cubicBezTo>
                  <a:cubicBezTo>
                    <a:pt x="1543837" y="1437694"/>
                    <a:pt x="1546952" y="1458461"/>
                    <a:pt x="1553182" y="1475075"/>
                  </a:cubicBezTo>
                  <a:cubicBezTo>
                    <a:pt x="1552144" y="1460538"/>
                    <a:pt x="1551105" y="1448078"/>
                    <a:pt x="1550067" y="1435617"/>
                  </a:cubicBezTo>
                  <a:cubicBezTo>
                    <a:pt x="1566681" y="1483382"/>
                    <a:pt x="1584333" y="1522840"/>
                    <a:pt x="1589525" y="1588257"/>
                  </a:cubicBezTo>
                  <a:cubicBezTo>
                    <a:pt x="1593678" y="1644329"/>
                    <a:pt x="1589525" y="1725322"/>
                    <a:pt x="1580179" y="1791778"/>
                  </a:cubicBezTo>
                  <a:cubicBezTo>
                    <a:pt x="1544875" y="1816698"/>
                    <a:pt x="1503340" y="1882116"/>
                    <a:pt x="1453499" y="1924689"/>
                  </a:cubicBezTo>
                  <a:cubicBezTo>
                    <a:pt x="1394312" y="1975569"/>
                    <a:pt x="1201175" y="2045139"/>
                    <a:pt x="1077609" y="2088751"/>
                  </a:cubicBezTo>
                  <a:cubicBezTo>
                    <a:pt x="924969" y="2141708"/>
                    <a:pt x="800365" y="2150015"/>
                    <a:pt x="650840" y="2225815"/>
                  </a:cubicBezTo>
                  <a:cubicBezTo>
                    <a:pt x="592692" y="2255928"/>
                    <a:pt x="464972" y="2286041"/>
                    <a:pt x="431745" y="2344189"/>
                  </a:cubicBezTo>
                  <a:cubicBezTo>
                    <a:pt x="396440" y="2404415"/>
                    <a:pt x="376711" y="2492676"/>
                    <a:pt x="372558" y="2569515"/>
                  </a:cubicBezTo>
                  <a:cubicBezTo>
                    <a:pt x="371519" y="2615203"/>
                    <a:pt x="344522" y="2664007"/>
                    <a:pt x="336215" y="2744999"/>
                  </a:cubicBezTo>
                  <a:cubicBezTo>
                    <a:pt x="327908" y="2825992"/>
                    <a:pt x="278066" y="2923599"/>
                    <a:pt x="267682" y="3003553"/>
                  </a:cubicBezTo>
                  <a:cubicBezTo>
                    <a:pt x="260414" y="3057548"/>
                    <a:pt x="259375" y="3116735"/>
                    <a:pt x="251069" y="3171769"/>
                  </a:cubicBezTo>
                  <a:cubicBezTo>
                    <a:pt x="239646" y="3240301"/>
                    <a:pt x="226148" y="3298449"/>
                    <a:pt x="206419" y="3370097"/>
                  </a:cubicBezTo>
                  <a:cubicBezTo>
                    <a:pt x="187728" y="3442783"/>
                    <a:pt x="179421" y="3538312"/>
                    <a:pt x="160731" y="3660840"/>
                  </a:cubicBezTo>
                  <a:cubicBezTo>
                    <a:pt x="142040" y="3783367"/>
                    <a:pt x="72469" y="3944314"/>
                    <a:pt x="62086" y="4081379"/>
                  </a:cubicBezTo>
                  <a:cubicBezTo>
                    <a:pt x="49625" y="4235057"/>
                    <a:pt x="-7485" y="4373160"/>
                    <a:pt x="822" y="4527877"/>
                  </a:cubicBezTo>
                  <a:close/>
                  <a:moveTo>
                    <a:pt x="3295563" y="4493611"/>
                  </a:moveTo>
                  <a:cubicBezTo>
                    <a:pt x="3297640" y="4449999"/>
                    <a:pt x="3346444" y="4139528"/>
                    <a:pt x="3346444" y="4139528"/>
                  </a:cubicBezTo>
                  <a:cubicBezTo>
                    <a:pt x="3346444" y="4139528"/>
                    <a:pt x="3395247" y="4501918"/>
                    <a:pt x="3395247" y="4549683"/>
                  </a:cubicBezTo>
                  <a:cubicBezTo>
                    <a:pt x="3395247" y="4597448"/>
                    <a:pt x="3320484" y="4876769"/>
                    <a:pt x="3320484" y="4876769"/>
                  </a:cubicBezTo>
                  <a:cubicBezTo>
                    <a:pt x="3320484" y="4876769"/>
                    <a:pt x="3290372" y="4572527"/>
                    <a:pt x="3295563" y="4493611"/>
                  </a:cubicBezTo>
                  <a:close/>
                  <a:moveTo>
                    <a:pt x="658109" y="4969183"/>
                  </a:moveTo>
                  <a:cubicBezTo>
                    <a:pt x="645648" y="4905843"/>
                    <a:pt x="591653" y="4877807"/>
                    <a:pt x="596845" y="4846656"/>
                  </a:cubicBezTo>
                  <a:cubicBezTo>
                    <a:pt x="602037" y="4816544"/>
                    <a:pt x="658109" y="4832119"/>
                    <a:pt x="705874" y="4770855"/>
                  </a:cubicBezTo>
                  <a:cubicBezTo>
                    <a:pt x="753639" y="4709591"/>
                    <a:pt x="792058" y="4663903"/>
                    <a:pt x="800365" y="4599525"/>
                  </a:cubicBezTo>
                  <a:cubicBezTo>
                    <a:pt x="807634" y="4535146"/>
                    <a:pt x="810749" y="4464537"/>
                    <a:pt x="810749" y="4464537"/>
                  </a:cubicBezTo>
                  <a:cubicBezTo>
                    <a:pt x="810749" y="4464537"/>
                    <a:pt x="889665" y="4752165"/>
                    <a:pt x="886550" y="4869500"/>
                  </a:cubicBezTo>
                  <a:cubicBezTo>
                    <a:pt x="884473" y="4986836"/>
                    <a:pt x="874089" y="5001373"/>
                    <a:pt x="828401" y="5078212"/>
                  </a:cubicBezTo>
                  <a:cubicBezTo>
                    <a:pt x="782713" y="5155051"/>
                    <a:pt x="739101" y="5284847"/>
                    <a:pt x="739101" y="5284847"/>
                  </a:cubicBezTo>
                  <a:cubicBezTo>
                    <a:pt x="739101" y="5284847"/>
                    <a:pt x="737025" y="5218392"/>
                    <a:pt x="708989" y="5149860"/>
                  </a:cubicBezTo>
                  <a:cubicBezTo>
                    <a:pt x="680953" y="5081327"/>
                    <a:pt x="677838" y="5108325"/>
                    <a:pt x="663301" y="5068867"/>
                  </a:cubicBezTo>
                  <a:cubicBezTo>
                    <a:pt x="647725" y="5027332"/>
                    <a:pt x="670569" y="5032524"/>
                    <a:pt x="658109" y="4969183"/>
                  </a:cubicBezTo>
                  <a:close/>
                </a:path>
              </a:pathLst>
            </a:custGeom>
            <a:solidFill>
              <a:srgbClr val="8DE971"/>
            </a:soli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90"/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AA23BD82-F0AF-AB3F-1310-31470B013AC9}"/>
                </a:ext>
              </a:extLst>
            </p:cNvPr>
            <p:cNvGrpSpPr/>
            <p:nvPr userDrawn="1"/>
          </p:nvGrpSpPr>
          <p:grpSpPr>
            <a:xfrm>
              <a:off x="24606375" y="12323919"/>
              <a:ext cx="2148810" cy="7792881"/>
              <a:chOff x="24280426" y="12370713"/>
              <a:chExt cx="2148810" cy="7792881"/>
            </a:xfrm>
          </p:grpSpPr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95033D06-362E-F062-9CCE-CC0317258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54831" y="13004800"/>
                <a:ext cx="0" cy="7158794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C16BCE5-CD60-2C27-C098-B25CC7589F9F}"/>
                  </a:ext>
                </a:extLst>
              </p:cNvPr>
              <p:cNvSpPr txBox="1"/>
              <p:nvPr/>
            </p:nvSpPr>
            <p:spPr>
              <a:xfrm>
                <a:off x="24280426" y="12370713"/>
                <a:ext cx="2148810" cy="3511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778">
                    <a:latin typeface="Segoe Sans Display Semibold" pitchFamily="2" charset="0"/>
                    <a:cs typeface="Segoe Sans Display Semibold" pitchFamily="2" charset="0"/>
                  </a:rPr>
                  <a:t>6 ft 3 inch</a:t>
                </a:r>
              </a:p>
            </p:txBody>
          </p: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8E068F05-51E0-8052-016E-ABA33B550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9220" y="13004800"/>
                <a:ext cx="411223" cy="0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8" name="Scale: 5 Foot" hidden="1">
            <a:extLst>
              <a:ext uri="{FF2B5EF4-FFF2-40B4-BE49-F238E27FC236}">
                <a16:creationId xmlns:a16="http://schemas.microsoft.com/office/drawing/2014/main" id="{B181B683-4474-209D-1E85-F8A2AA087DF7}"/>
              </a:ext>
            </a:extLst>
          </p:cNvPr>
          <p:cNvGrpSpPr/>
          <p:nvPr userDrawn="1"/>
        </p:nvGrpSpPr>
        <p:grpSpPr>
          <a:xfrm>
            <a:off x="4760005" y="4560358"/>
            <a:ext cx="1093188" cy="3043258"/>
            <a:chOff x="17136016" y="13377048"/>
            <a:chExt cx="3935477" cy="8926891"/>
          </a:xfrm>
        </p:grpSpPr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FB1758F0-1088-7FB2-C8D4-5C18EF7006DB}"/>
                </a:ext>
              </a:extLst>
            </p:cNvPr>
            <p:cNvSpPr/>
            <p:nvPr userDrawn="1"/>
          </p:nvSpPr>
          <p:spPr>
            <a:xfrm>
              <a:off x="17136016" y="14045270"/>
              <a:ext cx="2500900" cy="8258669"/>
            </a:xfrm>
            <a:custGeom>
              <a:avLst/>
              <a:gdLst>
                <a:gd name="connsiteX0" fmla="*/ 3560689 w 3629583"/>
                <a:gd name="connsiteY0" fmla="*/ 3757532 h 11985895"/>
                <a:gd name="connsiteX1" fmla="*/ 3420509 w 3629583"/>
                <a:gd name="connsiteY1" fmla="*/ 3338032 h 11985895"/>
                <a:gd name="connsiteX2" fmla="*/ 3301097 w 3629583"/>
                <a:gd name="connsiteY2" fmla="*/ 2909186 h 11985895"/>
                <a:gd name="connsiteX3" fmla="*/ 3185838 w 3629583"/>
                <a:gd name="connsiteY3" fmla="*/ 2564448 h 11985895"/>
                <a:gd name="connsiteX4" fmla="*/ 3092385 w 3629583"/>
                <a:gd name="connsiteY4" fmla="*/ 2390002 h 11985895"/>
                <a:gd name="connsiteX5" fmla="*/ 2588776 w 3629583"/>
                <a:gd name="connsiteY5" fmla="*/ 2122103 h 11985895"/>
                <a:gd name="connsiteX6" fmla="*/ 2320878 w 3629583"/>
                <a:gd name="connsiteY6" fmla="*/ 2042148 h 11985895"/>
                <a:gd name="connsiteX7" fmla="*/ 2106973 w 3629583"/>
                <a:gd name="connsiteY7" fmla="*/ 1987115 h 11985895"/>
                <a:gd name="connsiteX8" fmla="*/ 2061286 w 3629583"/>
                <a:gd name="connsiteY8" fmla="*/ 1915468 h 11985895"/>
                <a:gd name="connsiteX9" fmla="*/ 2046749 w 3629583"/>
                <a:gd name="connsiteY9" fmla="*/ 1705717 h 11985895"/>
                <a:gd name="connsiteX10" fmla="*/ 2143316 w 3629583"/>
                <a:gd name="connsiteY10" fmla="*/ 1752444 h 11985895"/>
                <a:gd name="connsiteX11" fmla="*/ 2112166 w 3629583"/>
                <a:gd name="connsiteY11" fmla="*/ 1691180 h 11985895"/>
                <a:gd name="connsiteX12" fmla="*/ 2274151 w 3629583"/>
                <a:gd name="connsiteY12" fmla="*/ 1733753 h 11985895"/>
                <a:gd name="connsiteX13" fmla="*/ 2182775 w 3629583"/>
                <a:gd name="connsiteY13" fmla="*/ 1646530 h 11985895"/>
                <a:gd name="connsiteX14" fmla="*/ 2307379 w 3629583"/>
                <a:gd name="connsiteY14" fmla="*/ 1710909 h 11985895"/>
                <a:gd name="connsiteX15" fmla="*/ 2408100 w 3629583"/>
                <a:gd name="connsiteY15" fmla="*/ 1710909 h 11985895"/>
                <a:gd name="connsiteX16" fmla="*/ 2237808 w 3629583"/>
                <a:gd name="connsiteY16" fmla="*/ 1583190 h 11985895"/>
                <a:gd name="connsiteX17" fmla="*/ 2404985 w 3629583"/>
                <a:gd name="connsiteY17" fmla="*/ 1556192 h 11985895"/>
                <a:gd name="connsiteX18" fmla="*/ 2262729 w 3629583"/>
                <a:gd name="connsiteY18" fmla="*/ 1539579 h 11985895"/>
                <a:gd name="connsiteX19" fmla="*/ 2226386 w 3629583"/>
                <a:gd name="connsiteY19" fmla="*/ 1330867 h 11985895"/>
                <a:gd name="connsiteX20" fmla="*/ 2267921 w 3629583"/>
                <a:gd name="connsiteY20" fmla="*/ 974706 h 11985895"/>
                <a:gd name="connsiteX21" fmla="*/ 2245077 w 3629583"/>
                <a:gd name="connsiteY21" fmla="*/ 701616 h 11985895"/>
                <a:gd name="connsiteX22" fmla="*/ 2176545 w 3629583"/>
                <a:gd name="connsiteY22" fmla="*/ 454484 h 11985895"/>
                <a:gd name="connsiteX23" fmla="*/ 1989638 w 3629583"/>
                <a:gd name="connsiteY23" fmla="*/ 168933 h 11985895"/>
                <a:gd name="connsiteX24" fmla="*/ 1848420 w 3629583"/>
                <a:gd name="connsiteY24" fmla="*/ 67173 h 11985895"/>
                <a:gd name="connsiteX25" fmla="*/ 1679166 w 3629583"/>
                <a:gd name="connsiteY25" fmla="*/ 5909 h 11985895"/>
                <a:gd name="connsiteX26" fmla="*/ 1508874 w 3629583"/>
                <a:gd name="connsiteY26" fmla="*/ 15254 h 11985895"/>
                <a:gd name="connsiteX27" fmla="*/ 1400883 w 3629583"/>
                <a:gd name="connsiteY27" fmla="*/ 79633 h 11985895"/>
                <a:gd name="connsiteX28" fmla="*/ 1200478 w 3629583"/>
                <a:gd name="connsiteY28" fmla="*/ 119091 h 11985895"/>
                <a:gd name="connsiteX29" fmla="*/ 993843 w 3629583"/>
                <a:gd name="connsiteY29" fmla="*/ 282115 h 11985895"/>
                <a:gd name="connsiteX30" fmla="*/ 787208 w 3629583"/>
                <a:gd name="connsiteY30" fmla="*/ 643467 h 11985895"/>
                <a:gd name="connsiteX31" fmla="*/ 749827 w 3629583"/>
                <a:gd name="connsiteY31" fmla="*/ 868793 h 11985895"/>
                <a:gd name="connsiteX32" fmla="*/ 776824 w 3629583"/>
                <a:gd name="connsiteY32" fmla="*/ 1277910 h 11985895"/>
                <a:gd name="connsiteX33" fmla="*/ 898313 w 3629583"/>
                <a:gd name="connsiteY33" fmla="*/ 1644454 h 11985895"/>
                <a:gd name="connsiteX34" fmla="*/ 1115332 w 3629583"/>
                <a:gd name="connsiteY34" fmla="*/ 1897815 h 11985895"/>
                <a:gd name="connsiteX35" fmla="*/ 988651 w 3629583"/>
                <a:gd name="connsiteY35" fmla="*/ 1700525 h 11985895"/>
                <a:gd name="connsiteX36" fmla="*/ 1192172 w 3629583"/>
                <a:gd name="connsiteY36" fmla="*/ 1925851 h 11985895"/>
                <a:gd name="connsiteX37" fmla="*/ 1130908 w 3629583"/>
                <a:gd name="connsiteY37" fmla="*/ 1840705 h 11985895"/>
                <a:gd name="connsiteX38" fmla="*/ 1238898 w 3629583"/>
                <a:gd name="connsiteY38" fmla="*/ 1916506 h 11985895"/>
                <a:gd name="connsiteX39" fmla="*/ 1211900 w 3629583"/>
                <a:gd name="connsiteY39" fmla="*/ 1840705 h 11985895"/>
                <a:gd name="connsiteX40" fmla="*/ 1316776 w 3629583"/>
                <a:gd name="connsiteY40" fmla="*/ 1891585 h 11985895"/>
                <a:gd name="connsiteX41" fmla="*/ 1277318 w 3629583"/>
                <a:gd name="connsiteY41" fmla="*/ 1800209 h 11985895"/>
                <a:gd name="connsiteX42" fmla="*/ 1333390 w 3629583"/>
                <a:gd name="connsiteY42" fmla="*/ 1822015 h 11985895"/>
                <a:gd name="connsiteX43" fmla="*/ 1315737 w 3629583"/>
                <a:gd name="connsiteY43" fmla="*/ 1926890 h 11985895"/>
                <a:gd name="connsiteX44" fmla="*/ 1277318 w 3629583"/>
                <a:gd name="connsiteY44" fmla="*/ 1975693 h 11985895"/>
                <a:gd name="connsiteX45" fmla="*/ 1092488 w 3629583"/>
                <a:gd name="connsiteY45" fmla="*/ 2073300 h 11985895"/>
                <a:gd name="connsiteX46" fmla="*/ 932579 w 3629583"/>
                <a:gd name="connsiteY46" fmla="*/ 2124180 h 11985895"/>
                <a:gd name="connsiteX47" fmla="*/ 675064 w 3629583"/>
                <a:gd name="connsiteY47" fmla="*/ 2167791 h 11985895"/>
                <a:gd name="connsiteX48" fmla="*/ 489196 w 3629583"/>
                <a:gd name="connsiteY48" fmla="*/ 2255014 h 11985895"/>
                <a:gd name="connsiteX49" fmla="*/ 286715 w 3629583"/>
                <a:gd name="connsiteY49" fmla="*/ 2567563 h 11985895"/>
                <a:gd name="connsiteX50" fmla="*/ 216105 w 3629583"/>
                <a:gd name="connsiteY50" fmla="*/ 2944490 h 11985895"/>
                <a:gd name="connsiteX51" fmla="*/ 169379 w 3629583"/>
                <a:gd name="connsiteY51" fmla="*/ 3462636 h 11985895"/>
                <a:gd name="connsiteX52" fmla="*/ 122653 w 3629583"/>
                <a:gd name="connsiteY52" fmla="*/ 4586150 h 11985895"/>
                <a:gd name="connsiteX53" fmla="*/ 114345 w 3629583"/>
                <a:gd name="connsiteY53" fmla="*/ 6163431 h 11985895"/>
                <a:gd name="connsiteX54" fmla="*/ 195338 w 3629583"/>
                <a:gd name="connsiteY54" fmla="*/ 6202889 h 11985895"/>
                <a:gd name="connsiteX55" fmla="*/ 167302 w 3629583"/>
                <a:gd name="connsiteY55" fmla="*/ 6346184 h 11985895"/>
                <a:gd name="connsiteX56" fmla="*/ 157957 w 3629583"/>
                <a:gd name="connsiteY56" fmla="*/ 6425100 h 11985895"/>
                <a:gd name="connsiteX57" fmla="*/ 147573 w 3629583"/>
                <a:gd name="connsiteY57" fmla="*/ 6493632 h 11985895"/>
                <a:gd name="connsiteX58" fmla="*/ 157957 w 3629583"/>
                <a:gd name="connsiteY58" fmla="*/ 6602660 h 11985895"/>
                <a:gd name="connsiteX59" fmla="*/ 160034 w 3629583"/>
                <a:gd name="connsiteY59" fmla="*/ 6715843 h 11985895"/>
                <a:gd name="connsiteX60" fmla="*/ 170417 w 3629583"/>
                <a:gd name="connsiteY60" fmla="*/ 6824871 h 11985895"/>
                <a:gd name="connsiteX61" fmla="*/ 231681 w 3629583"/>
                <a:gd name="connsiteY61" fmla="*/ 6928708 h 11985895"/>
                <a:gd name="connsiteX62" fmla="*/ 340710 w 3629583"/>
                <a:gd name="connsiteY62" fmla="*/ 7010739 h 11985895"/>
                <a:gd name="connsiteX63" fmla="*/ 281523 w 3629583"/>
                <a:gd name="connsiteY63" fmla="*/ 7474890 h 11985895"/>
                <a:gd name="connsiteX64" fmla="*/ 265947 w 3629583"/>
                <a:gd name="connsiteY64" fmla="*/ 7960846 h 11985895"/>
                <a:gd name="connsiteX65" fmla="*/ 202607 w 3629583"/>
                <a:gd name="connsiteY65" fmla="*/ 8372039 h 11985895"/>
                <a:gd name="connsiteX66" fmla="*/ 356285 w 3629583"/>
                <a:gd name="connsiteY66" fmla="*/ 8399037 h 11985895"/>
                <a:gd name="connsiteX67" fmla="*/ 347978 w 3629583"/>
                <a:gd name="connsiteY67" fmla="*/ 8434341 h 11985895"/>
                <a:gd name="connsiteX68" fmla="*/ 313712 w 3629583"/>
                <a:gd name="connsiteY68" fmla="*/ 8633708 h 11985895"/>
                <a:gd name="connsiteX69" fmla="*/ 264909 w 3629583"/>
                <a:gd name="connsiteY69" fmla="*/ 8865264 h 11985895"/>
                <a:gd name="connsiteX70" fmla="*/ 208837 w 3629583"/>
                <a:gd name="connsiteY70" fmla="*/ 9055285 h 11985895"/>
                <a:gd name="connsiteX71" fmla="*/ 156919 w 3629583"/>
                <a:gd name="connsiteY71" fmla="*/ 9545395 h 11985895"/>
                <a:gd name="connsiteX72" fmla="*/ 191185 w 3629583"/>
                <a:gd name="connsiteY72" fmla="*/ 10036543 h 11985895"/>
                <a:gd name="connsiteX73" fmla="*/ 270101 w 3629583"/>
                <a:gd name="connsiteY73" fmla="*/ 10548458 h 11985895"/>
                <a:gd name="connsiteX74" fmla="*/ 270101 w 3629583"/>
                <a:gd name="connsiteY74" fmla="*/ 10975228 h 11985895"/>
                <a:gd name="connsiteX75" fmla="*/ 147573 w 3629583"/>
                <a:gd name="connsiteY75" fmla="*/ 11368769 h 11985895"/>
                <a:gd name="connsiteX76" fmla="*/ 17777 w 3629583"/>
                <a:gd name="connsiteY76" fmla="*/ 11676126 h 11985895"/>
                <a:gd name="connsiteX77" fmla="*/ 2202 w 3629583"/>
                <a:gd name="connsiteY77" fmla="*/ 11928449 h 11985895"/>
                <a:gd name="connsiteX78" fmla="*/ 251410 w 3629583"/>
                <a:gd name="connsiteY78" fmla="*/ 11983483 h 11985895"/>
                <a:gd name="connsiteX79" fmla="*/ 630414 w 3629583"/>
                <a:gd name="connsiteY79" fmla="*/ 11886914 h 11985895"/>
                <a:gd name="connsiteX80" fmla="*/ 675064 w 3629583"/>
                <a:gd name="connsiteY80" fmla="*/ 11832920 h 11985895"/>
                <a:gd name="connsiteX81" fmla="*/ 685448 w 3629583"/>
                <a:gd name="connsiteY81" fmla="*/ 11318928 h 11985895"/>
                <a:gd name="connsiteX82" fmla="*/ 789285 w 3629583"/>
                <a:gd name="connsiteY82" fmla="*/ 11049990 h 11985895"/>
                <a:gd name="connsiteX83" fmla="*/ 782016 w 3629583"/>
                <a:gd name="connsiteY83" fmla="*/ 10884890 h 11985895"/>
                <a:gd name="connsiteX84" fmla="*/ 690640 w 3629583"/>
                <a:gd name="connsiteY84" fmla="*/ 10707329 h 11985895"/>
                <a:gd name="connsiteX85" fmla="*/ 757095 w 3629583"/>
                <a:gd name="connsiteY85" fmla="*/ 10246294 h 11985895"/>
                <a:gd name="connsiteX86" fmla="*/ 833934 w 3629583"/>
                <a:gd name="connsiteY86" fmla="*/ 9972165 h 11985895"/>
                <a:gd name="connsiteX87" fmla="*/ 941925 w 3629583"/>
                <a:gd name="connsiteY87" fmla="*/ 9459211 h 11985895"/>
                <a:gd name="connsiteX88" fmla="*/ 990728 w 3629583"/>
                <a:gd name="connsiteY88" fmla="*/ 9000252 h 11985895"/>
                <a:gd name="connsiteX89" fmla="*/ 1091450 w 3629583"/>
                <a:gd name="connsiteY89" fmla="*/ 8678358 h 11985895"/>
                <a:gd name="connsiteX90" fmla="*/ 1210862 w 3629583"/>
                <a:gd name="connsiteY90" fmla="*/ 8400076 h 11985895"/>
                <a:gd name="connsiteX91" fmla="*/ 1618941 w 3629583"/>
                <a:gd name="connsiteY91" fmla="*/ 8476915 h 11985895"/>
                <a:gd name="connsiteX92" fmla="*/ 1967832 w 3629583"/>
                <a:gd name="connsiteY92" fmla="*/ 8484183 h 11985895"/>
                <a:gd name="connsiteX93" fmla="*/ 2023904 w 3629583"/>
                <a:gd name="connsiteY93" fmla="*/ 8485222 h 11985895"/>
                <a:gd name="connsiteX94" fmla="*/ 2023904 w 3629583"/>
                <a:gd name="connsiteY94" fmla="*/ 8734430 h 11985895"/>
                <a:gd name="connsiteX95" fmla="*/ 1942912 w 3629583"/>
                <a:gd name="connsiteY95" fmla="*/ 9321107 h 11985895"/>
                <a:gd name="connsiteX96" fmla="*/ 1942912 w 3629583"/>
                <a:gd name="connsiteY96" fmla="*/ 9875596 h 11985895"/>
                <a:gd name="connsiteX97" fmla="*/ 1928374 w 3629583"/>
                <a:gd name="connsiteY97" fmla="*/ 10609722 h 11985895"/>
                <a:gd name="connsiteX98" fmla="*/ 1812077 w 3629583"/>
                <a:gd name="connsiteY98" fmla="*/ 10821550 h 11985895"/>
                <a:gd name="connsiteX99" fmla="*/ 1843228 w 3629583"/>
                <a:gd name="connsiteY99" fmla="*/ 11139290 h 11985895"/>
                <a:gd name="connsiteX100" fmla="*/ 1906568 w 3629583"/>
                <a:gd name="connsiteY100" fmla="*/ 11412380 h 11985895"/>
                <a:gd name="connsiteX101" fmla="*/ 1929413 w 3629583"/>
                <a:gd name="connsiteY101" fmla="*/ 11829805 h 11985895"/>
                <a:gd name="connsiteX102" fmla="*/ 1973024 w 3629583"/>
                <a:gd name="connsiteY102" fmla="*/ 11855764 h 11985895"/>
                <a:gd name="connsiteX103" fmla="*/ 2340606 w 3629583"/>
                <a:gd name="connsiteY103" fmla="*/ 11935718 h 11985895"/>
                <a:gd name="connsiteX104" fmla="*/ 2559702 w 3629583"/>
                <a:gd name="connsiteY104" fmla="*/ 11875493 h 11985895"/>
                <a:gd name="connsiteX105" fmla="*/ 2534781 w 3629583"/>
                <a:gd name="connsiteY105" fmla="*/ 11572289 h 11985895"/>
                <a:gd name="connsiteX106" fmla="*/ 2447558 w 3629583"/>
                <a:gd name="connsiteY106" fmla="*/ 11390575 h 11985895"/>
                <a:gd name="connsiteX107" fmla="*/ 2347875 w 3629583"/>
                <a:gd name="connsiteY107" fmla="*/ 11106062 h 11985895"/>
                <a:gd name="connsiteX108" fmla="*/ 2319839 w 3629583"/>
                <a:gd name="connsiteY108" fmla="*/ 10919156 h 11985895"/>
                <a:gd name="connsiteX109" fmla="*/ 2330223 w 3629583"/>
                <a:gd name="connsiteY109" fmla="*/ 10729135 h 11985895"/>
                <a:gd name="connsiteX110" fmla="*/ 2371758 w 3629583"/>
                <a:gd name="connsiteY110" fmla="*/ 10495502 h 11985895"/>
                <a:gd name="connsiteX111" fmla="*/ 2551395 w 3629583"/>
                <a:gd name="connsiteY111" fmla="*/ 9953474 h 11985895"/>
                <a:gd name="connsiteX112" fmla="*/ 2619927 w 3629583"/>
                <a:gd name="connsiteY112" fmla="*/ 9689728 h 11985895"/>
                <a:gd name="connsiteX113" fmla="*/ 2684307 w 3629583"/>
                <a:gd name="connsiteY113" fmla="*/ 9357451 h 11985895"/>
                <a:gd name="connsiteX114" fmla="*/ 2728956 w 3629583"/>
                <a:gd name="connsiteY114" fmla="*/ 8910952 h 11985895"/>
                <a:gd name="connsiteX115" fmla="*/ 2714419 w 3629583"/>
                <a:gd name="connsiteY115" fmla="*/ 8514296 h 11985895"/>
                <a:gd name="connsiteX116" fmla="*/ 2720649 w 3629583"/>
                <a:gd name="connsiteY116" fmla="*/ 8363732 h 11985895"/>
                <a:gd name="connsiteX117" fmla="*/ 2740378 w 3629583"/>
                <a:gd name="connsiteY117" fmla="*/ 8356464 h 11985895"/>
                <a:gd name="connsiteX118" fmla="*/ 3068502 w 3629583"/>
                <a:gd name="connsiteY118" fmla="*/ 8333620 h 11985895"/>
                <a:gd name="connsiteX119" fmla="*/ 3088232 w 3629583"/>
                <a:gd name="connsiteY119" fmla="*/ 7751096 h 11985895"/>
                <a:gd name="connsiteX120" fmla="*/ 3068502 w 3629583"/>
                <a:gd name="connsiteY120" fmla="*/ 6608891 h 11985895"/>
                <a:gd name="connsiteX121" fmla="*/ 3026968 w 3629583"/>
                <a:gd name="connsiteY121" fmla="*/ 6085554 h 11985895"/>
                <a:gd name="connsiteX122" fmla="*/ 3110037 w 3629583"/>
                <a:gd name="connsiteY122" fmla="*/ 6074131 h 11985895"/>
                <a:gd name="connsiteX123" fmla="*/ 3051888 w 3629583"/>
                <a:gd name="connsiteY123" fmla="*/ 5721086 h 11985895"/>
                <a:gd name="connsiteX124" fmla="*/ 2890942 w 3629583"/>
                <a:gd name="connsiteY124" fmla="*/ 5078337 h 11985895"/>
                <a:gd name="connsiteX125" fmla="*/ 3102769 w 3629583"/>
                <a:gd name="connsiteY125" fmla="*/ 5085605 h 11985895"/>
                <a:gd name="connsiteX126" fmla="*/ 3183761 w 3629583"/>
                <a:gd name="connsiteY126" fmla="*/ 5011881 h 11985895"/>
                <a:gd name="connsiteX127" fmla="*/ 3231526 w 3629583"/>
                <a:gd name="connsiteY127" fmla="*/ 4918428 h 11985895"/>
                <a:gd name="connsiteX128" fmla="*/ 3357169 w 3629583"/>
                <a:gd name="connsiteY128" fmla="*/ 4973461 h 11985895"/>
                <a:gd name="connsiteX129" fmla="*/ 3468274 w 3629583"/>
                <a:gd name="connsiteY129" fmla="*/ 4703486 h 11985895"/>
                <a:gd name="connsiteX130" fmla="*/ 3531614 w 3629583"/>
                <a:gd name="connsiteY130" fmla="*/ 4489582 h 11985895"/>
                <a:gd name="connsiteX131" fmla="*/ 3626106 w 3629583"/>
                <a:gd name="connsiteY131" fmla="*/ 4157304 h 11985895"/>
                <a:gd name="connsiteX132" fmla="*/ 3586648 w 3629583"/>
                <a:gd name="connsiteY132" fmla="*/ 3841640 h 11985895"/>
                <a:gd name="connsiteX133" fmla="*/ 3562766 w 3629583"/>
                <a:gd name="connsiteY133" fmla="*/ 3755456 h 11985895"/>
                <a:gd name="connsiteX134" fmla="*/ 617954 w 3629583"/>
                <a:gd name="connsiteY134" fmla="*/ 4981768 h 11985895"/>
                <a:gd name="connsiteX135" fmla="*/ 569151 w 3629583"/>
                <a:gd name="connsiteY135" fmla="*/ 5460456 h 11985895"/>
                <a:gd name="connsiteX136" fmla="*/ 528654 w 3629583"/>
                <a:gd name="connsiteY136" fmla="*/ 5850882 h 11985895"/>
                <a:gd name="connsiteX137" fmla="*/ 514117 w 3629583"/>
                <a:gd name="connsiteY137" fmla="*/ 5681628 h 11985895"/>
                <a:gd name="connsiteX138" fmla="*/ 525539 w 3629583"/>
                <a:gd name="connsiteY138" fmla="*/ 5479147 h 11985895"/>
                <a:gd name="connsiteX139" fmla="*/ 552537 w 3629583"/>
                <a:gd name="connsiteY139" fmla="*/ 5221632 h 11985895"/>
                <a:gd name="connsiteX140" fmla="*/ 572266 w 3629583"/>
                <a:gd name="connsiteY140" fmla="*/ 4888315 h 11985895"/>
                <a:gd name="connsiteX141" fmla="*/ 642875 w 3629583"/>
                <a:gd name="connsiteY141" fmla="*/ 4534232 h 11985895"/>
                <a:gd name="connsiteX142" fmla="*/ 618992 w 3629583"/>
                <a:gd name="connsiteY142" fmla="*/ 4982807 h 11985895"/>
                <a:gd name="connsiteX143" fmla="*/ 3122497 w 3629583"/>
                <a:gd name="connsiteY143" fmla="*/ 4173918 h 11985895"/>
                <a:gd name="connsiteX144" fmla="*/ 3083039 w 3629583"/>
                <a:gd name="connsiteY144" fmla="*/ 4346287 h 11985895"/>
                <a:gd name="connsiteX145" fmla="*/ 3002047 w 3629583"/>
                <a:gd name="connsiteY145" fmla="*/ 4599649 h 11985895"/>
                <a:gd name="connsiteX146" fmla="*/ 2958436 w 3629583"/>
                <a:gd name="connsiteY146" fmla="*/ 4685833 h 11985895"/>
                <a:gd name="connsiteX147" fmla="*/ 2907555 w 3629583"/>
                <a:gd name="connsiteY147" fmla="*/ 4713869 h 11985895"/>
                <a:gd name="connsiteX148" fmla="*/ 2809949 w 3629583"/>
                <a:gd name="connsiteY148" fmla="*/ 4647414 h 11985895"/>
                <a:gd name="connsiteX149" fmla="*/ 2764261 w 3629583"/>
                <a:gd name="connsiteY149" fmla="*/ 4607956 h 11985895"/>
                <a:gd name="connsiteX150" fmla="*/ 2702997 w 3629583"/>
                <a:gd name="connsiteY150" fmla="*/ 4591342 h 11985895"/>
                <a:gd name="connsiteX151" fmla="*/ 2685344 w 3629583"/>
                <a:gd name="connsiteY151" fmla="*/ 4342134 h 11985895"/>
                <a:gd name="connsiteX152" fmla="*/ 2680153 w 3629583"/>
                <a:gd name="connsiteY152" fmla="*/ 4214415 h 11985895"/>
                <a:gd name="connsiteX153" fmla="*/ 2667692 w 3629583"/>
                <a:gd name="connsiteY153" fmla="*/ 4117846 h 11985895"/>
                <a:gd name="connsiteX154" fmla="*/ 2653155 w 3629583"/>
                <a:gd name="connsiteY154" fmla="*/ 4014009 h 11985895"/>
                <a:gd name="connsiteX155" fmla="*/ 2644848 w 3629583"/>
                <a:gd name="connsiteY155" fmla="*/ 3867600 h 11985895"/>
                <a:gd name="connsiteX156" fmla="*/ 2657309 w 3629583"/>
                <a:gd name="connsiteY156" fmla="*/ 3728458 h 11985895"/>
                <a:gd name="connsiteX157" fmla="*/ 2700920 w 3629583"/>
                <a:gd name="connsiteY157" fmla="*/ 3601777 h 11985895"/>
                <a:gd name="connsiteX158" fmla="*/ 2724803 w 3629583"/>
                <a:gd name="connsiteY158" fmla="*/ 3462636 h 11985895"/>
                <a:gd name="connsiteX159" fmla="*/ 2752838 w 3629583"/>
                <a:gd name="connsiteY159" fmla="*/ 3276768 h 11985895"/>
                <a:gd name="connsiteX160" fmla="*/ 2975049 w 3629583"/>
                <a:gd name="connsiteY160" fmla="*/ 3631890 h 11985895"/>
                <a:gd name="connsiteX161" fmla="*/ 3068502 w 3629583"/>
                <a:gd name="connsiteY161" fmla="*/ 3789722 h 11985895"/>
                <a:gd name="connsiteX162" fmla="*/ 3127689 w 3629583"/>
                <a:gd name="connsiteY162" fmla="*/ 3929901 h 11985895"/>
                <a:gd name="connsiteX163" fmla="*/ 3149495 w 3629583"/>
                <a:gd name="connsiteY163" fmla="*/ 4036853 h 11985895"/>
                <a:gd name="connsiteX164" fmla="*/ 3122497 w 3629583"/>
                <a:gd name="connsiteY164" fmla="*/ 4172880 h 1198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</a:cxnLst>
              <a:rect l="l" t="t" r="r" b="b"/>
              <a:pathLst>
                <a:path w="3629583" h="11985895">
                  <a:moveTo>
                    <a:pt x="3560689" y="3757532"/>
                  </a:moveTo>
                  <a:cubicBezTo>
                    <a:pt x="3523307" y="3638120"/>
                    <a:pt x="3462044" y="3486518"/>
                    <a:pt x="3420509" y="3338032"/>
                  </a:cubicBezTo>
                  <a:cubicBezTo>
                    <a:pt x="3382089" y="3205121"/>
                    <a:pt x="3347824" y="3049365"/>
                    <a:pt x="3301097" y="2909186"/>
                  </a:cubicBezTo>
                  <a:cubicBezTo>
                    <a:pt x="3254370" y="2769006"/>
                    <a:pt x="3199337" y="2605982"/>
                    <a:pt x="3185838" y="2564448"/>
                  </a:cubicBezTo>
                  <a:cubicBezTo>
                    <a:pt x="3169224" y="2511491"/>
                    <a:pt x="3132881" y="2446074"/>
                    <a:pt x="3092385" y="2390002"/>
                  </a:cubicBezTo>
                  <a:cubicBezTo>
                    <a:pt x="2975049" y="2228016"/>
                    <a:pt x="2807872" y="2185443"/>
                    <a:pt x="2588776" y="2122103"/>
                  </a:cubicBezTo>
                  <a:cubicBezTo>
                    <a:pt x="2464172" y="2085760"/>
                    <a:pt x="2389410" y="2066031"/>
                    <a:pt x="2320878" y="2042148"/>
                  </a:cubicBezTo>
                  <a:cubicBezTo>
                    <a:pt x="2204580" y="1999575"/>
                    <a:pt x="2119434" y="1959079"/>
                    <a:pt x="2106973" y="1987115"/>
                  </a:cubicBezTo>
                  <a:cubicBezTo>
                    <a:pt x="2106973" y="1987115"/>
                    <a:pt x="2087245" y="1990230"/>
                    <a:pt x="2061286" y="1915468"/>
                  </a:cubicBezTo>
                  <a:cubicBezTo>
                    <a:pt x="2044671" y="1869779"/>
                    <a:pt x="2044671" y="1789825"/>
                    <a:pt x="2046749" y="1705717"/>
                  </a:cubicBezTo>
                  <a:cubicBezTo>
                    <a:pt x="2061286" y="1739983"/>
                    <a:pt x="2118396" y="1757636"/>
                    <a:pt x="2143316" y="1752444"/>
                  </a:cubicBezTo>
                  <a:cubicBezTo>
                    <a:pt x="2119434" y="1732715"/>
                    <a:pt x="2116319" y="1710909"/>
                    <a:pt x="2112166" y="1691180"/>
                  </a:cubicBezTo>
                  <a:cubicBezTo>
                    <a:pt x="2143316" y="1715063"/>
                    <a:pt x="2195235" y="1743099"/>
                    <a:pt x="2274151" y="1733753"/>
                  </a:cubicBezTo>
                  <a:cubicBezTo>
                    <a:pt x="2224310" y="1717139"/>
                    <a:pt x="2187966" y="1678720"/>
                    <a:pt x="2182775" y="1646530"/>
                  </a:cubicBezTo>
                  <a:cubicBezTo>
                    <a:pt x="2225347" y="1683912"/>
                    <a:pt x="2268959" y="1703641"/>
                    <a:pt x="2307379" y="1710909"/>
                  </a:cubicBezTo>
                  <a:cubicBezTo>
                    <a:pt x="2333338" y="1716101"/>
                    <a:pt x="2360335" y="1718178"/>
                    <a:pt x="2408100" y="1710909"/>
                  </a:cubicBezTo>
                  <a:cubicBezTo>
                    <a:pt x="2272074" y="1680796"/>
                    <a:pt x="2247153" y="1637185"/>
                    <a:pt x="2237808" y="1583190"/>
                  </a:cubicBezTo>
                  <a:cubicBezTo>
                    <a:pt x="2278304" y="1613303"/>
                    <a:pt x="2366565" y="1619533"/>
                    <a:pt x="2404985" y="1556192"/>
                  </a:cubicBezTo>
                  <a:cubicBezTo>
                    <a:pt x="2366565" y="1593574"/>
                    <a:pt x="2295956" y="1586305"/>
                    <a:pt x="2262729" y="1539579"/>
                  </a:cubicBezTo>
                  <a:cubicBezTo>
                    <a:pt x="2223271" y="1484545"/>
                    <a:pt x="2220156" y="1416013"/>
                    <a:pt x="2226386" y="1330867"/>
                  </a:cubicBezTo>
                  <a:cubicBezTo>
                    <a:pt x="2234693" y="1217684"/>
                    <a:pt x="2269997" y="1086850"/>
                    <a:pt x="2267921" y="974706"/>
                  </a:cubicBezTo>
                  <a:cubicBezTo>
                    <a:pt x="2265844" y="843872"/>
                    <a:pt x="2262729" y="805452"/>
                    <a:pt x="2245077" y="701616"/>
                  </a:cubicBezTo>
                  <a:cubicBezTo>
                    <a:pt x="2225347" y="579088"/>
                    <a:pt x="2210810" y="526131"/>
                    <a:pt x="2176545" y="454484"/>
                  </a:cubicBezTo>
                  <a:cubicBezTo>
                    <a:pt x="2111127" y="318458"/>
                    <a:pt x="2068554" y="237465"/>
                    <a:pt x="1989638" y="168933"/>
                  </a:cubicBezTo>
                  <a:cubicBezTo>
                    <a:pt x="1940835" y="126360"/>
                    <a:pt x="1905531" y="98324"/>
                    <a:pt x="1848420" y="67173"/>
                  </a:cubicBezTo>
                  <a:cubicBezTo>
                    <a:pt x="1771581" y="25638"/>
                    <a:pt x="1747698" y="19408"/>
                    <a:pt x="1679166" y="5909"/>
                  </a:cubicBezTo>
                  <a:cubicBezTo>
                    <a:pt x="1622056" y="-5513"/>
                    <a:pt x="1560792" y="717"/>
                    <a:pt x="1508874" y="15254"/>
                  </a:cubicBezTo>
                  <a:cubicBezTo>
                    <a:pt x="1482914" y="22523"/>
                    <a:pt x="1454878" y="29791"/>
                    <a:pt x="1400883" y="79633"/>
                  </a:cubicBezTo>
                  <a:cubicBezTo>
                    <a:pt x="1348965" y="65096"/>
                    <a:pt x="1254473" y="87940"/>
                    <a:pt x="1200478" y="119091"/>
                  </a:cubicBezTo>
                  <a:cubicBezTo>
                    <a:pt x="1107025" y="173086"/>
                    <a:pt x="1049915" y="217736"/>
                    <a:pt x="993843" y="282115"/>
                  </a:cubicBezTo>
                  <a:cubicBezTo>
                    <a:pt x="895198" y="394259"/>
                    <a:pt x="813167" y="538592"/>
                    <a:pt x="787208" y="643467"/>
                  </a:cubicBezTo>
                  <a:cubicBezTo>
                    <a:pt x="767479" y="722383"/>
                    <a:pt x="755019" y="797145"/>
                    <a:pt x="749827" y="868793"/>
                  </a:cubicBezTo>
                  <a:cubicBezTo>
                    <a:pt x="739443" y="1019356"/>
                    <a:pt x="744635" y="1123193"/>
                    <a:pt x="776824" y="1277910"/>
                  </a:cubicBezTo>
                  <a:cubicBezTo>
                    <a:pt x="804860" y="1408744"/>
                    <a:pt x="844318" y="1516734"/>
                    <a:pt x="898313" y="1644454"/>
                  </a:cubicBezTo>
                  <a:cubicBezTo>
                    <a:pt x="940886" y="1746214"/>
                    <a:pt x="996958" y="1816823"/>
                    <a:pt x="1115332" y="1897815"/>
                  </a:cubicBezTo>
                  <a:cubicBezTo>
                    <a:pt x="1047838" y="1829283"/>
                    <a:pt x="1019802" y="1796055"/>
                    <a:pt x="988651" y="1700525"/>
                  </a:cubicBezTo>
                  <a:cubicBezTo>
                    <a:pt x="1033301" y="1801247"/>
                    <a:pt x="1090411" y="1876010"/>
                    <a:pt x="1192172" y="1925851"/>
                  </a:cubicBezTo>
                  <a:cubicBezTo>
                    <a:pt x="1150637" y="1884317"/>
                    <a:pt x="1135061" y="1864588"/>
                    <a:pt x="1130908" y="1840705"/>
                  </a:cubicBezTo>
                  <a:cubicBezTo>
                    <a:pt x="1157905" y="1880163"/>
                    <a:pt x="1204632" y="1906122"/>
                    <a:pt x="1238898" y="1916506"/>
                  </a:cubicBezTo>
                  <a:cubicBezTo>
                    <a:pt x="1213977" y="1884317"/>
                    <a:pt x="1206709" y="1857319"/>
                    <a:pt x="1211900" y="1840705"/>
                  </a:cubicBezTo>
                  <a:cubicBezTo>
                    <a:pt x="1237860" y="1858357"/>
                    <a:pt x="1272126" y="1891585"/>
                    <a:pt x="1316776" y="1891585"/>
                  </a:cubicBezTo>
                  <a:cubicBezTo>
                    <a:pt x="1286663" y="1861472"/>
                    <a:pt x="1276279" y="1820976"/>
                    <a:pt x="1277318" y="1800209"/>
                  </a:cubicBezTo>
                  <a:cubicBezTo>
                    <a:pt x="1277318" y="1800209"/>
                    <a:pt x="1300162" y="1819938"/>
                    <a:pt x="1333390" y="1822015"/>
                  </a:cubicBezTo>
                  <a:cubicBezTo>
                    <a:pt x="1339620" y="1873933"/>
                    <a:pt x="1329236" y="1898854"/>
                    <a:pt x="1315737" y="1926890"/>
                  </a:cubicBezTo>
                  <a:cubicBezTo>
                    <a:pt x="1305354" y="1948695"/>
                    <a:pt x="1277318" y="1975693"/>
                    <a:pt x="1277318" y="1975693"/>
                  </a:cubicBezTo>
                  <a:cubicBezTo>
                    <a:pt x="1254473" y="1959079"/>
                    <a:pt x="1154790" y="2042148"/>
                    <a:pt x="1092488" y="2073300"/>
                  </a:cubicBezTo>
                  <a:cubicBezTo>
                    <a:pt x="1035378" y="2102374"/>
                    <a:pt x="975153" y="2115873"/>
                    <a:pt x="932579" y="2124180"/>
                  </a:cubicBezTo>
                  <a:cubicBezTo>
                    <a:pt x="842242" y="2140794"/>
                    <a:pt x="790323" y="2145985"/>
                    <a:pt x="675064" y="2167791"/>
                  </a:cubicBezTo>
                  <a:cubicBezTo>
                    <a:pt x="593033" y="2183367"/>
                    <a:pt x="549422" y="2192712"/>
                    <a:pt x="489196" y="2255014"/>
                  </a:cubicBezTo>
                  <a:cubicBezTo>
                    <a:pt x="395743" y="2351582"/>
                    <a:pt x="322019" y="2460611"/>
                    <a:pt x="286715" y="2567563"/>
                  </a:cubicBezTo>
                  <a:cubicBezTo>
                    <a:pt x="268024" y="2623635"/>
                    <a:pt x="244141" y="2718126"/>
                    <a:pt x="216105" y="2944490"/>
                  </a:cubicBezTo>
                  <a:cubicBezTo>
                    <a:pt x="201568" y="3056634"/>
                    <a:pt x="181840" y="3158394"/>
                    <a:pt x="169379" y="3462636"/>
                  </a:cubicBezTo>
                  <a:cubicBezTo>
                    <a:pt x="157957" y="3766878"/>
                    <a:pt x="122653" y="4104347"/>
                    <a:pt x="122653" y="4586150"/>
                  </a:cubicBezTo>
                  <a:cubicBezTo>
                    <a:pt x="122653" y="5067953"/>
                    <a:pt x="87348" y="5676436"/>
                    <a:pt x="114345" y="6163431"/>
                  </a:cubicBezTo>
                  <a:cubicBezTo>
                    <a:pt x="143420" y="6181083"/>
                    <a:pt x="170417" y="6193544"/>
                    <a:pt x="195338" y="6202889"/>
                  </a:cubicBezTo>
                  <a:cubicBezTo>
                    <a:pt x="187031" y="6247539"/>
                    <a:pt x="174571" y="6299457"/>
                    <a:pt x="167302" y="6346184"/>
                  </a:cubicBezTo>
                  <a:cubicBezTo>
                    <a:pt x="165226" y="6363836"/>
                    <a:pt x="162110" y="6388757"/>
                    <a:pt x="157957" y="6425100"/>
                  </a:cubicBezTo>
                  <a:cubicBezTo>
                    <a:pt x="155880" y="6444829"/>
                    <a:pt x="147573" y="6469749"/>
                    <a:pt x="147573" y="6493632"/>
                  </a:cubicBezTo>
                  <a:cubicBezTo>
                    <a:pt x="147573" y="6526860"/>
                    <a:pt x="154842" y="6565279"/>
                    <a:pt x="157957" y="6602660"/>
                  </a:cubicBezTo>
                  <a:cubicBezTo>
                    <a:pt x="161072" y="6644195"/>
                    <a:pt x="160034" y="6684692"/>
                    <a:pt x="160034" y="6715843"/>
                  </a:cubicBezTo>
                  <a:cubicBezTo>
                    <a:pt x="160034" y="6767761"/>
                    <a:pt x="168341" y="6798912"/>
                    <a:pt x="170417" y="6824871"/>
                  </a:cubicBezTo>
                  <a:cubicBezTo>
                    <a:pt x="173532" y="6867445"/>
                    <a:pt x="198453" y="6902749"/>
                    <a:pt x="231681" y="6928708"/>
                  </a:cubicBezTo>
                  <a:cubicBezTo>
                    <a:pt x="278408" y="6965051"/>
                    <a:pt x="313712" y="6992048"/>
                    <a:pt x="340710" y="7010739"/>
                  </a:cubicBezTo>
                  <a:cubicBezTo>
                    <a:pt x="315789" y="7166494"/>
                    <a:pt x="287753" y="7319134"/>
                    <a:pt x="281523" y="7474890"/>
                  </a:cubicBezTo>
                  <a:cubicBezTo>
                    <a:pt x="275292" y="7636875"/>
                    <a:pt x="288791" y="7800937"/>
                    <a:pt x="265947" y="7960846"/>
                  </a:cubicBezTo>
                  <a:cubicBezTo>
                    <a:pt x="249333" y="8071951"/>
                    <a:pt x="202607" y="8205901"/>
                    <a:pt x="202607" y="8372039"/>
                  </a:cubicBezTo>
                  <a:cubicBezTo>
                    <a:pt x="248295" y="8377232"/>
                    <a:pt x="301252" y="8387615"/>
                    <a:pt x="356285" y="8399037"/>
                  </a:cubicBezTo>
                  <a:cubicBezTo>
                    <a:pt x="354209" y="8410459"/>
                    <a:pt x="351094" y="8421881"/>
                    <a:pt x="347978" y="8434341"/>
                  </a:cubicBezTo>
                  <a:cubicBezTo>
                    <a:pt x="332403" y="8500797"/>
                    <a:pt x="325134" y="8578675"/>
                    <a:pt x="313712" y="8633708"/>
                  </a:cubicBezTo>
                  <a:cubicBezTo>
                    <a:pt x="297098" y="8716777"/>
                    <a:pt x="283600" y="8793617"/>
                    <a:pt x="264909" y="8865264"/>
                  </a:cubicBezTo>
                  <a:cubicBezTo>
                    <a:pt x="244141" y="8944180"/>
                    <a:pt x="231681" y="8964947"/>
                    <a:pt x="208837" y="9055285"/>
                  </a:cubicBezTo>
                  <a:cubicBezTo>
                    <a:pt x="171456" y="9200657"/>
                    <a:pt x="156919" y="9388601"/>
                    <a:pt x="156919" y="9545395"/>
                  </a:cubicBezTo>
                  <a:cubicBezTo>
                    <a:pt x="156919" y="9719841"/>
                    <a:pt x="170417" y="9879750"/>
                    <a:pt x="191185" y="10036543"/>
                  </a:cubicBezTo>
                  <a:cubicBezTo>
                    <a:pt x="212990" y="10206835"/>
                    <a:pt x="243103" y="10372975"/>
                    <a:pt x="270101" y="10548458"/>
                  </a:cubicBezTo>
                  <a:cubicBezTo>
                    <a:pt x="290868" y="10680331"/>
                    <a:pt x="293983" y="10840240"/>
                    <a:pt x="270101" y="10975228"/>
                  </a:cubicBezTo>
                  <a:cubicBezTo>
                    <a:pt x="236873" y="11170441"/>
                    <a:pt x="216105" y="11202630"/>
                    <a:pt x="147573" y="11368769"/>
                  </a:cubicBezTo>
                  <a:cubicBezTo>
                    <a:pt x="110192" y="11460146"/>
                    <a:pt x="45813" y="11558791"/>
                    <a:pt x="17777" y="11676126"/>
                  </a:cubicBezTo>
                  <a:cubicBezTo>
                    <a:pt x="-1952" y="11759196"/>
                    <a:pt x="-1952" y="11854725"/>
                    <a:pt x="2202" y="11928449"/>
                  </a:cubicBezTo>
                  <a:cubicBezTo>
                    <a:pt x="49967" y="11969984"/>
                    <a:pt x="147573" y="11976214"/>
                    <a:pt x="251410" y="11983483"/>
                  </a:cubicBezTo>
                  <a:cubicBezTo>
                    <a:pt x="405088" y="11995943"/>
                    <a:pt x="598225" y="11959601"/>
                    <a:pt x="630414" y="11886914"/>
                  </a:cubicBezTo>
                  <a:cubicBezTo>
                    <a:pt x="630414" y="11886914"/>
                    <a:pt x="664680" y="11874455"/>
                    <a:pt x="675064" y="11832920"/>
                  </a:cubicBezTo>
                  <a:cubicBezTo>
                    <a:pt x="671949" y="11742581"/>
                    <a:pt x="653259" y="11435225"/>
                    <a:pt x="685448" y="11318928"/>
                  </a:cubicBezTo>
                  <a:cubicBezTo>
                    <a:pt x="724906" y="11175633"/>
                    <a:pt x="779939" y="11100870"/>
                    <a:pt x="789285" y="11049990"/>
                  </a:cubicBezTo>
                  <a:cubicBezTo>
                    <a:pt x="801745" y="10978343"/>
                    <a:pt x="799669" y="10939923"/>
                    <a:pt x="782016" y="10884890"/>
                  </a:cubicBezTo>
                  <a:cubicBezTo>
                    <a:pt x="753980" y="10798705"/>
                    <a:pt x="701023" y="10712521"/>
                    <a:pt x="690640" y="10707329"/>
                  </a:cubicBezTo>
                  <a:cubicBezTo>
                    <a:pt x="676102" y="10540152"/>
                    <a:pt x="715561" y="10380243"/>
                    <a:pt x="757095" y="10246294"/>
                  </a:cubicBezTo>
                  <a:cubicBezTo>
                    <a:pt x="782016" y="10166339"/>
                    <a:pt x="806937" y="10050042"/>
                    <a:pt x="833934" y="9972165"/>
                  </a:cubicBezTo>
                  <a:cubicBezTo>
                    <a:pt x="895198" y="9789412"/>
                    <a:pt x="930503" y="9671038"/>
                    <a:pt x="941925" y="9459211"/>
                  </a:cubicBezTo>
                  <a:cubicBezTo>
                    <a:pt x="954385" y="9232846"/>
                    <a:pt x="963730" y="9146662"/>
                    <a:pt x="990728" y="9000252"/>
                  </a:cubicBezTo>
                  <a:cubicBezTo>
                    <a:pt x="1012534" y="8886032"/>
                    <a:pt x="1024994" y="8791540"/>
                    <a:pt x="1091450" y="8678358"/>
                  </a:cubicBezTo>
                  <a:cubicBezTo>
                    <a:pt x="1143368" y="8589059"/>
                    <a:pt x="1179711" y="8496644"/>
                    <a:pt x="1210862" y="8400076"/>
                  </a:cubicBezTo>
                  <a:cubicBezTo>
                    <a:pt x="1345850" y="8393845"/>
                    <a:pt x="1456955" y="8439533"/>
                    <a:pt x="1618941" y="8476915"/>
                  </a:cubicBezTo>
                  <a:cubicBezTo>
                    <a:pt x="1665667" y="8487298"/>
                    <a:pt x="1919029" y="8484183"/>
                    <a:pt x="1967832" y="8484183"/>
                  </a:cubicBezTo>
                  <a:cubicBezTo>
                    <a:pt x="1986523" y="8484183"/>
                    <a:pt x="2005214" y="8484183"/>
                    <a:pt x="2023904" y="8485222"/>
                  </a:cubicBezTo>
                  <a:cubicBezTo>
                    <a:pt x="2034288" y="8558946"/>
                    <a:pt x="2036364" y="8636823"/>
                    <a:pt x="2023904" y="8734430"/>
                  </a:cubicBezTo>
                  <a:cubicBezTo>
                    <a:pt x="1994830" y="8975332"/>
                    <a:pt x="1964717" y="9100974"/>
                    <a:pt x="1942912" y="9321107"/>
                  </a:cubicBezTo>
                  <a:cubicBezTo>
                    <a:pt x="1923183" y="9510090"/>
                    <a:pt x="1935643" y="9685575"/>
                    <a:pt x="1942912" y="9875596"/>
                  </a:cubicBezTo>
                  <a:cubicBezTo>
                    <a:pt x="1955372" y="10220334"/>
                    <a:pt x="1984446" y="10272253"/>
                    <a:pt x="1928374" y="10609722"/>
                  </a:cubicBezTo>
                  <a:cubicBezTo>
                    <a:pt x="1896185" y="10621145"/>
                    <a:pt x="1855689" y="10722904"/>
                    <a:pt x="1812077" y="10821550"/>
                  </a:cubicBezTo>
                  <a:cubicBezTo>
                    <a:pt x="1765350" y="10930578"/>
                    <a:pt x="1796502" y="11018840"/>
                    <a:pt x="1843228" y="11139290"/>
                  </a:cubicBezTo>
                  <a:cubicBezTo>
                    <a:pt x="1866072" y="11198477"/>
                    <a:pt x="1893070" y="11304391"/>
                    <a:pt x="1906568" y="11412380"/>
                  </a:cubicBezTo>
                  <a:cubicBezTo>
                    <a:pt x="1920068" y="11528678"/>
                    <a:pt x="1903453" y="11814229"/>
                    <a:pt x="1929413" y="11829805"/>
                  </a:cubicBezTo>
                  <a:cubicBezTo>
                    <a:pt x="1927336" y="11853687"/>
                    <a:pt x="1973024" y="11855764"/>
                    <a:pt x="1973024" y="11855764"/>
                  </a:cubicBezTo>
                  <a:cubicBezTo>
                    <a:pt x="2035327" y="11957524"/>
                    <a:pt x="2198350" y="11954409"/>
                    <a:pt x="2340606" y="11935718"/>
                  </a:cubicBezTo>
                  <a:cubicBezTo>
                    <a:pt x="2445482" y="11923258"/>
                    <a:pt x="2521283" y="11908721"/>
                    <a:pt x="2559702" y="11875493"/>
                  </a:cubicBezTo>
                  <a:cubicBezTo>
                    <a:pt x="2564894" y="11783078"/>
                    <a:pt x="2561779" y="11655359"/>
                    <a:pt x="2534781" y="11572289"/>
                  </a:cubicBezTo>
                  <a:cubicBezTo>
                    <a:pt x="2503630" y="11473645"/>
                    <a:pt x="2474556" y="11447685"/>
                    <a:pt x="2447558" y="11390575"/>
                  </a:cubicBezTo>
                  <a:cubicBezTo>
                    <a:pt x="2412254" y="11314774"/>
                    <a:pt x="2380065" y="11213014"/>
                    <a:pt x="2347875" y="11106062"/>
                  </a:cubicBezTo>
                  <a:cubicBezTo>
                    <a:pt x="2333338" y="11060374"/>
                    <a:pt x="2286611" y="10998072"/>
                    <a:pt x="2319839" y="10919156"/>
                  </a:cubicBezTo>
                  <a:cubicBezTo>
                    <a:pt x="2347875" y="10854777"/>
                    <a:pt x="2331261" y="10790398"/>
                    <a:pt x="2330223" y="10729135"/>
                  </a:cubicBezTo>
                  <a:cubicBezTo>
                    <a:pt x="2328146" y="10649180"/>
                    <a:pt x="2338530" y="10573380"/>
                    <a:pt x="2371758" y="10495502"/>
                  </a:cubicBezTo>
                  <a:cubicBezTo>
                    <a:pt x="2442367" y="10330401"/>
                    <a:pt x="2511937" y="10129996"/>
                    <a:pt x="2551395" y="9953474"/>
                  </a:cubicBezTo>
                  <a:cubicBezTo>
                    <a:pt x="2571124" y="9862097"/>
                    <a:pt x="2595007" y="9782143"/>
                    <a:pt x="2619927" y="9689728"/>
                  </a:cubicBezTo>
                  <a:cubicBezTo>
                    <a:pt x="2645887" y="9594199"/>
                    <a:pt x="2670807" y="9450903"/>
                    <a:pt x="2684307" y="9357451"/>
                  </a:cubicBezTo>
                  <a:cubicBezTo>
                    <a:pt x="2709227" y="9187158"/>
                    <a:pt x="2722726" y="9097859"/>
                    <a:pt x="2728956" y="8910952"/>
                  </a:cubicBezTo>
                  <a:cubicBezTo>
                    <a:pt x="2736225" y="8681473"/>
                    <a:pt x="2714419" y="8650322"/>
                    <a:pt x="2714419" y="8514296"/>
                  </a:cubicBezTo>
                  <a:cubicBezTo>
                    <a:pt x="2714419" y="8466531"/>
                    <a:pt x="2717534" y="8415650"/>
                    <a:pt x="2720649" y="8363732"/>
                  </a:cubicBezTo>
                  <a:cubicBezTo>
                    <a:pt x="2726879" y="8361656"/>
                    <a:pt x="2734148" y="8358541"/>
                    <a:pt x="2740378" y="8356464"/>
                  </a:cubicBezTo>
                  <a:cubicBezTo>
                    <a:pt x="2832793" y="8322198"/>
                    <a:pt x="2981280" y="8377232"/>
                    <a:pt x="3068502" y="8333620"/>
                  </a:cubicBezTo>
                  <a:cubicBezTo>
                    <a:pt x="3099654" y="8111410"/>
                    <a:pt x="3088232" y="7973307"/>
                    <a:pt x="3088232" y="7751096"/>
                  </a:cubicBezTo>
                  <a:cubicBezTo>
                    <a:pt x="3088232" y="7372091"/>
                    <a:pt x="3068502" y="6988933"/>
                    <a:pt x="3068502" y="6608891"/>
                  </a:cubicBezTo>
                  <a:cubicBezTo>
                    <a:pt x="3063310" y="6470788"/>
                    <a:pt x="3026968" y="6275575"/>
                    <a:pt x="3026968" y="6085554"/>
                  </a:cubicBezTo>
                  <a:cubicBezTo>
                    <a:pt x="3068502" y="6079323"/>
                    <a:pt x="3110037" y="6074131"/>
                    <a:pt x="3110037" y="6074131"/>
                  </a:cubicBezTo>
                  <a:cubicBezTo>
                    <a:pt x="3103807" y="5901762"/>
                    <a:pt x="3067464" y="5804156"/>
                    <a:pt x="3051888" y="5721086"/>
                  </a:cubicBezTo>
                  <a:cubicBezTo>
                    <a:pt x="2972973" y="5276665"/>
                    <a:pt x="2890942" y="5078337"/>
                    <a:pt x="2890942" y="5078337"/>
                  </a:cubicBezTo>
                  <a:cubicBezTo>
                    <a:pt x="2969858" y="5119871"/>
                    <a:pt x="3050850" y="5125063"/>
                    <a:pt x="3102769" y="5085605"/>
                  </a:cubicBezTo>
                  <a:cubicBezTo>
                    <a:pt x="3125613" y="5067953"/>
                    <a:pt x="3166109" y="5046147"/>
                    <a:pt x="3183761" y="5011881"/>
                  </a:cubicBezTo>
                  <a:cubicBezTo>
                    <a:pt x="3198298" y="4983845"/>
                    <a:pt x="3214913" y="4951656"/>
                    <a:pt x="3231526" y="4918428"/>
                  </a:cubicBezTo>
                  <a:cubicBezTo>
                    <a:pt x="3301097" y="4923620"/>
                    <a:pt x="3293828" y="5032648"/>
                    <a:pt x="3357169" y="4973461"/>
                  </a:cubicBezTo>
                  <a:cubicBezTo>
                    <a:pt x="3402857" y="4929850"/>
                    <a:pt x="3446468" y="4761634"/>
                    <a:pt x="3468274" y="4703486"/>
                  </a:cubicBezTo>
                  <a:cubicBezTo>
                    <a:pt x="3497348" y="4624570"/>
                    <a:pt x="3506694" y="4566421"/>
                    <a:pt x="3531614" y="4489582"/>
                  </a:cubicBezTo>
                  <a:cubicBezTo>
                    <a:pt x="3561727" y="4399244"/>
                    <a:pt x="3620914" y="4253872"/>
                    <a:pt x="3626106" y="4157304"/>
                  </a:cubicBezTo>
                  <a:cubicBezTo>
                    <a:pt x="3634413" y="4009856"/>
                    <a:pt x="3630260" y="3956899"/>
                    <a:pt x="3586648" y="3841640"/>
                  </a:cubicBezTo>
                  <a:cubicBezTo>
                    <a:pt x="3580418" y="3814643"/>
                    <a:pt x="3573149" y="3786607"/>
                    <a:pt x="3562766" y="3755456"/>
                  </a:cubicBezTo>
                  <a:close/>
                  <a:moveTo>
                    <a:pt x="617954" y="4981768"/>
                  </a:moveTo>
                  <a:cubicBezTo>
                    <a:pt x="608609" y="5134409"/>
                    <a:pt x="587841" y="5263166"/>
                    <a:pt x="569151" y="5460456"/>
                  </a:cubicBezTo>
                  <a:cubicBezTo>
                    <a:pt x="549422" y="5657746"/>
                    <a:pt x="528654" y="5850882"/>
                    <a:pt x="528654" y="5850882"/>
                  </a:cubicBezTo>
                  <a:cubicBezTo>
                    <a:pt x="523463" y="5775081"/>
                    <a:pt x="514117" y="5735623"/>
                    <a:pt x="514117" y="5681628"/>
                  </a:cubicBezTo>
                  <a:cubicBezTo>
                    <a:pt x="514117" y="5607904"/>
                    <a:pt x="518271" y="5553909"/>
                    <a:pt x="525539" y="5479147"/>
                  </a:cubicBezTo>
                  <a:cubicBezTo>
                    <a:pt x="532808" y="5397116"/>
                    <a:pt x="544230" y="5304701"/>
                    <a:pt x="552537" y="5221632"/>
                  </a:cubicBezTo>
                  <a:cubicBezTo>
                    <a:pt x="567074" y="5075221"/>
                    <a:pt x="564997" y="5001497"/>
                    <a:pt x="572266" y="4888315"/>
                  </a:cubicBezTo>
                  <a:cubicBezTo>
                    <a:pt x="578496" y="4800054"/>
                    <a:pt x="600302" y="4665066"/>
                    <a:pt x="642875" y="4534232"/>
                  </a:cubicBezTo>
                  <a:cubicBezTo>
                    <a:pt x="642875" y="4534232"/>
                    <a:pt x="628338" y="4830167"/>
                    <a:pt x="618992" y="4982807"/>
                  </a:cubicBezTo>
                  <a:close/>
                  <a:moveTo>
                    <a:pt x="3122497" y="4173918"/>
                  </a:moveTo>
                  <a:cubicBezTo>
                    <a:pt x="3107960" y="4218568"/>
                    <a:pt x="3096538" y="4280870"/>
                    <a:pt x="3083039" y="4346287"/>
                  </a:cubicBezTo>
                  <a:cubicBezTo>
                    <a:pt x="3067464" y="4426241"/>
                    <a:pt x="2958436" y="4563306"/>
                    <a:pt x="3002047" y="4599649"/>
                  </a:cubicBezTo>
                  <a:cubicBezTo>
                    <a:pt x="2989586" y="4626646"/>
                    <a:pt x="2977126" y="4660913"/>
                    <a:pt x="2958436" y="4685833"/>
                  </a:cubicBezTo>
                  <a:cubicBezTo>
                    <a:pt x="2939745" y="4710754"/>
                    <a:pt x="2930399" y="4712831"/>
                    <a:pt x="2907555" y="4713869"/>
                  </a:cubicBezTo>
                  <a:cubicBezTo>
                    <a:pt x="2883673" y="4715946"/>
                    <a:pt x="2843177" y="4677527"/>
                    <a:pt x="2809949" y="4647414"/>
                  </a:cubicBezTo>
                  <a:cubicBezTo>
                    <a:pt x="2792296" y="4631838"/>
                    <a:pt x="2779836" y="4619378"/>
                    <a:pt x="2764261" y="4607956"/>
                  </a:cubicBezTo>
                  <a:cubicBezTo>
                    <a:pt x="2742455" y="4591342"/>
                    <a:pt x="2724803" y="4575767"/>
                    <a:pt x="2702997" y="4591342"/>
                  </a:cubicBezTo>
                  <a:cubicBezTo>
                    <a:pt x="2692613" y="4458431"/>
                    <a:pt x="2678076" y="4418973"/>
                    <a:pt x="2685344" y="4342134"/>
                  </a:cubicBezTo>
                  <a:cubicBezTo>
                    <a:pt x="2689498" y="4299561"/>
                    <a:pt x="2685344" y="4256988"/>
                    <a:pt x="2680153" y="4214415"/>
                  </a:cubicBezTo>
                  <a:cubicBezTo>
                    <a:pt x="2675999" y="4179110"/>
                    <a:pt x="2672884" y="4159381"/>
                    <a:pt x="2667692" y="4117846"/>
                  </a:cubicBezTo>
                  <a:cubicBezTo>
                    <a:pt x="2663539" y="4080465"/>
                    <a:pt x="2656270" y="4056582"/>
                    <a:pt x="2653155" y="4014009"/>
                  </a:cubicBezTo>
                  <a:cubicBezTo>
                    <a:pt x="2649002" y="3960014"/>
                    <a:pt x="2649002" y="3917441"/>
                    <a:pt x="2644848" y="3867600"/>
                  </a:cubicBezTo>
                  <a:cubicBezTo>
                    <a:pt x="2641733" y="3822950"/>
                    <a:pt x="2644848" y="3769993"/>
                    <a:pt x="2657309" y="3728458"/>
                  </a:cubicBezTo>
                  <a:cubicBezTo>
                    <a:pt x="2672884" y="3676540"/>
                    <a:pt x="2690537" y="3648504"/>
                    <a:pt x="2700920" y="3601777"/>
                  </a:cubicBezTo>
                  <a:cubicBezTo>
                    <a:pt x="2716496" y="3530130"/>
                    <a:pt x="2716496" y="3503132"/>
                    <a:pt x="2724803" y="3462636"/>
                  </a:cubicBezTo>
                  <a:cubicBezTo>
                    <a:pt x="2736225" y="3406564"/>
                    <a:pt x="2733109" y="3338032"/>
                    <a:pt x="2752838" y="3276768"/>
                  </a:cubicBezTo>
                  <a:cubicBezTo>
                    <a:pt x="2812025" y="3370221"/>
                    <a:pt x="2881596" y="3497940"/>
                    <a:pt x="2975049" y="3631890"/>
                  </a:cubicBezTo>
                  <a:cubicBezTo>
                    <a:pt x="3009315" y="3680693"/>
                    <a:pt x="3044620" y="3737804"/>
                    <a:pt x="3068502" y="3789722"/>
                  </a:cubicBezTo>
                  <a:cubicBezTo>
                    <a:pt x="3090308" y="3837487"/>
                    <a:pt x="3112114" y="3882137"/>
                    <a:pt x="3127689" y="3929901"/>
                  </a:cubicBezTo>
                  <a:cubicBezTo>
                    <a:pt x="3140150" y="3968321"/>
                    <a:pt x="3149495" y="3992204"/>
                    <a:pt x="3149495" y="4036853"/>
                  </a:cubicBezTo>
                  <a:cubicBezTo>
                    <a:pt x="3149495" y="4086695"/>
                    <a:pt x="3144304" y="4103309"/>
                    <a:pt x="3122497" y="4172880"/>
                  </a:cubicBezTo>
                  <a:close/>
                </a:path>
              </a:pathLst>
            </a:custGeom>
            <a:solidFill>
              <a:srgbClr val="8DE971"/>
            </a:soli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90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67B1E14D-0101-4E62-D567-9C2E29A03228}"/>
                </a:ext>
              </a:extLst>
            </p:cNvPr>
            <p:cNvGrpSpPr/>
            <p:nvPr userDrawn="1"/>
          </p:nvGrpSpPr>
          <p:grpSpPr>
            <a:xfrm>
              <a:off x="18922683" y="13377048"/>
              <a:ext cx="2148810" cy="6786546"/>
              <a:chOff x="8874882" y="13377048"/>
              <a:chExt cx="2148810" cy="6786546"/>
            </a:xfrm>
          </p:grpSpPr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D3D77B43-5CF1-E75A-7EFE-2B475AB95A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49287" y="14040469"/>
                <a:ext cx="0" cy="6123125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397C464-1E72-4D90-C07E-C9674C512C26}"/>
                  </a:ext>
                </a:extLst>
              </p:cNvPr>
              <p:cNvSpPr txBox="1"/>
              <p:nvPr/>
            </p:nvSpPr>
            <p:spPr>
              <a:xfrm>
                <a:off x="8874882" y="13377048"/>
                <a:ext cx="2148810" cy="3511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778">
                    <a:latin typeface="Segoe Sans Display Semibold" pitchFamily="2" charset="0"/>
                    <a:cs typeface="Segoe Sans Display Semibold" pitchFamily="2" charset="0"/>
                  </a:rPr>
                  <a:t>5 ft 5 inch</a:t>
                </a:r>
              </a:p>
            </p:txBody>
          </p: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A5184805-AACA-9D85-EE01-9ED57E54BA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43676" y="14006286"/>
                <a:ext cx="411223" cy="0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7" name="Center Screen Safe Space" hidden="1">
            <a:extLst>
              <a:ext uri="{FF2B5EF4-FFF2-40B4-BE49-F238E27FC236}">
                <a16:creationId xmlns:a16="http://schemas.microsoft.com/office/drawing/2014/main" id="{67596BE9-13BB-4C52-3013-CF87F6D422B5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-1" y="0"/>
            <a:chExt cx="43891201" cy="20116800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5A7EA45B-D5D2-9FBC-7491-6FFF4C6141FC}"/>
                </a:ext>
              </a:extLst>
            </p:cNvPr>
            <p:cNvSpPr/>
            <p:nvPr userDrawn="1"/>
          </p:nvSpPr>
          <p:spPr bwMode="auto">
            <a:xfrm>
              <a:off x="0" y="0"/>
              <a:ext cx="4076700" cy="20116800"/>
            </a:xfrm>
            <a:prstGeom prst="rect">
              <a:avLst/>
            </a:prstGeom>
            <a:pattFill prst="ltDnDiag">
              <a:fgClr>
                <a:schemeClr val="bg1">
                  <a:lumMod val="75000"/>
                  <a:lumOff val="25000"/>
                </a:schemeClr>
              </a:fgClr>
              <a:bgClr>
                <a:schemeClr val="bg1">
                  <a:lumMod val="90000"/>
                  <a:lumOff val="10000"/>
                </a:schemeClr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259041" fontAlgn="base">
                <a:spcBef>
                  <a:spcPct val="0"/>
                </a:spcBef>
                <a:spcAft>
                  <a:spcPct val="0"/>
                </a:spcAft>
              </a:pPr>
              <a:endParaRPr lang="en-US" sz="556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3573AD2A-6E0E-A2CE-9A7E-AABFDFABAC1C}"/>
                </a:ext>
              </a:extLst>
            </p:cNvPr>
            <p:cNvSpPr/>
            <p:nvPr userDrawn="1"/>
          </p:nvSpPr>
          <p:spPr bwMode="auto">
            <a:xfrm>
              <a:off x="39814500" y="0"/>
              <a:ext cx="4076700" cy="20116800"/>
            </a:xfrm>
            <a:prstGeom prst="rect">
              <a:avLst/>
            </a:prstGeom>
            <a:pattFill prst="ltDnDiag">
              <a:fgClr>
                <a:schemeClr val="bg1">
                  <a:lumMod val="75000"/>
                  <a:lumOff val="25000"/>
                </a:schemeClr>
              </a:fgClr>
              <a:bgClr>
                <a:schemeClr val="bg1">
                  <a:lumMod val="90000"/>
                  <a:lumOff val="10000"/>
                </a:schemeClr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259041" fontAlgn="base">
                <a:spcBef>
                  <a:spcPct val="0"/>
                </a:spcBef>
                <a:spcAft>
                  <a:spcPct val="0"/>
                </a:spcAft>
              </a:pPr>
              <a:endParaRPr lang="en-US" sz="556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00199AB4-2A7D-D52E-8352-BE8830FA339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76700" y="0"/>
              <a:ext cx="0" cy="20116800"/>
            </a:xfrm>
            <a:prstGeom prst="line">
              <a:avLst/>
            </a:prstGeom>
            <a:ln w="50800">
              <a:solidFill>
                <a:srgbClr val="8DE971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417723F-F34B-A222-B18F-11593EDE919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814500" y="0"/>
              <a:ext cx="0" cy="20116800"/>
            </a:xfrm>
            <a:prstGeom prst="line">
              <a:avLst/>
            </a:prstGeom>
            <a:ln w="50800">
              <a:solidFill>
                <a:srgbClr val="8DE971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C66D465A-2D6D-BAD4-CE2C-B64A75123154}"/>
                </a:ext>
              </a:extLst>
            </p:cNvPr>
            <p:cNvSpPr txBox="1"/>
            <p:nvPr userDrawn="1"/>
          </p:nvSpPr>
          <p:spPr>
            <a:xfrm>
              <a:off x="-1" y="8396406"/>
              <a:ext cx="4076698" cy="27084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CENTER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SCREEN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SAFE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SPACE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04B42A27-0685-AD1E-64AC-525A79D24820}"/>
                </a:ext>
              </a:extLst>
            </p:cNvPr>
            <p:cNvSpPr txBox="1"/>
            <p:nvPr userDrawn="1"/>
          </p:nvSpPr>
          <p:spPr>
            <a:xfrm>
              <a:off x="39814499" y="8396406"/>
              <a:ext cx="4076698" cy="27084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CENTER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SCREEN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SAFE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50163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68" r:id="rId1"/>
    <p:sldLayoutId id="2147485769" r:id="rId2"/>
    <p:sldLayoutId id="2147485770" r:id="rId3"/>
    <p:sldLayoutId id="2147485771" r:id="rId4"/>
    <p:sldLayoutId id="2147485772" r:id="rId5"/>
    <p:sldLayoutId id="2147485773" r:id="rId6"/>
    <p:sldLayoutId id="2147485774" r:id="rId7"/>
    <p:sldLayoutId id="2147485775" r:id="rId8"/>
    <p:sldLayoutId id="2147485776" r:id="rId9"/>
    <p:sldLayoutId id="2147485777" r:id="rId10"/>
    <p:sldLayoutId id="2147485778" r:id="rId11"/>
    <p:sldLayoutId id="2147485779" r:id="rId12"/>
    <p:sldLayoutId id="2147485780" r:id="rId13"/>
    <p:sldLayoutId id="2147485781" r:id="rId14"/>
    <p:sldLayoutId id="2147485782" r:id="rId15"/>
    <p:sldLayoutId id="2147485783" r:id="rId16"/>
    <p:sldLayoutId id="2147485784" r:id="rId17"/>
    <p:sldLayoutId id="2147485785" r:id="rId18"/>
    <p:sldLayoutId id="2147485786" r:id="rId19"/>
    <p:sldLayoutId id="2147485787" r:id="rId20"/>
    <p:sldLayoutId id="2147485788" r:id="rId21"/>
    <p:sldLayoutId id="2147485789" r:id="rId22"/>
    <p:sldLayoutId id="2147485790" r:id="rId23"/>
    <p:sldLayoutId id="2147485791" r:id="rId24"/>
    <p:sldLayoutId id="2147485792" r:id="rId25"/>
    <p:sldLayoutId id="2147485793" r:id="rId26"/>
    <p:sldLayoutId id="2147485794" r:id="rId27"/>
    <p:sldLayoutId id="2147485795" r:id="rId28"/>
    <p:sldLayoutId id="2147485796" r:id="rId29"/>
    <p:sldLayoutId id="2147485797" r:id="rId30"/>
    <p:sldLayoutId id="2147485798" r:id="rId31"/>
    <p:sldLayoutId id="2147485799" r:id="rId32"/>
    <p:sldLayoutId id="2147485800" r:id="rId33"/>
    <p:sldLayoutId id="2147485801" r:id="rId34"/>
    <p:sldLayoutId id="2147485802" r:id="rId35"/>
    <p:sldLayoutId id="2147485803" r:id="rId36"/>
    <p:sldLayoutId id="2147485804" r:id="rId37"/>
    <p:sldLayoutId id="2147485805" r:id="rId38"/>
    <p:sldLayoutId id="2147485806" r:id="rId39"/>
    <p:sldLayoutId id="2147485807" r:id="rId40"/>
    <p:sldLayoutId id="2147485808" r:id="rId41"/>
    <p:sldLayoutId id="2147485809" r:id="rId42"/>
    <p:sldLayoutId id="2147485810" r:id="rId43"/>
    <p:sldLayoutId id="2147485811" r:id="rId44"/>
    <p:sldLayoutId id="2147485812" r:id="rId45"/>
    <p:sldLayoutId id="2147485813" r:id="rId46"/>
    <p:sldLayoutId id="2147485814" r:id="rId47"/>
    <p:sldLayoutId id="2147485815" r:id="rId48"/>
    <p:sldLayoutId id="2147485816" r:id="rId49"/>
    <p:sldLayoutId id="2147485817" r:id="rId50"/>
  </p:sldLayoutIdLst>
  <p:transition>
    <p:fade/>
  </p:transition>
  <p:hf sldNum="0" hdr="0" ftr="0" dt="0"/>
  <p:txStyles>
    <p:titleStyle>
      <a:lvl1pPr algn="l" defTabSz="760064" rtl="0" eaLnBrk="1" latinLnBrk="0" hangingPunct="1">
        <a:lnSpc>
          <a:spcPct val="100000"/>
        </a:lnSpc>
        <a:spcBef>
          <a:spcPct val="0"/>
        </a:spcBef>
        <a:buNone/>
        <a:defRPr lang="en-US" sz="2934" b="0" kern="1200" cap="none" spc="-41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86279" marR="0" indent="-186279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82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372559" marR="0" indent="-186279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3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535553" marR="0" indent="-162994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04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686906" marR="0" indent="-147471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141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834377" marR="0" indent="-137122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14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090176" indent="-190016" algn="l" defTabSz="760064" rtl="0" eaLnBrk="1" latinLnBrk="0" hangingPunct="1">
        <a:spcBef>
          <a:spcPct val="20000"/>
        </a:spcBef>
        <a:buFont typeface="Arial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6pPr>
      <a:lvl7pPr marL="2470209" indent="-190016" algn="l" defTabSz="760064" rtl="0" eaLnBrk="1" latinLnBrk="0" hangingPunct="1">
        <a:spcBef>
          <a:spcPct val="20000"/>
        </a:spcBef>
        <a:buFont typeface="Arial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7pPr>
      <a:lvl8pPr marL="2850241" indent="-190016" algn="l" defTabSz="760064" rtl="0" eaLnBrk="1" latinLnBrk="0" hangingPunct="1">
        <a:spcBef>
          <a:spcPct val="20000"/>
        </a:spcBef>
        <a:buFont typeface="Arial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8pPr>
      <a:lvl9pPr marL="3230274" indent="-190016" algn="l" defTabSz="760064" rtl="0" eaLnBrk="1" latinLnBrk="0" hangingPunct="1">
        <a:spcBef>
          <a:spcPct val="20000"/>
        </a:spcBef>
        <a:buFont typeface="Arial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1pPr>
      <a:lvl2pPr marL="380032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2pPr>
      <a:lvl3pPr marL="760064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3pPr>
      <a:lvl4pPr marL="1140096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1520128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5pPr>
      <a:lvl6pPr marL="1900161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6pPr>
      <a:lvl7pPr marL="2280192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7pPr>
      <a:lvl8pPr marL="2660224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8pPr>
      <a:lvl9pPr marL="3040257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1326">
          <p15:clr>
            <a:srgbClr val="C35EA4"/>
          </p15:clr>
        </p15:guide>
        <p15:guide id="17" pos="26328">
          <p15:clr>
            <a:srgbClr val="C35EA4"/>
          </p15:clr>
        </p15:guide>
        <p15:guide id="25" orient="horz" pos="1082">
          <p15:clr>
            <a:srgbClr val="C35EA4"/>
          </p15:clr>
        </p15:guide>
        <p15:guide id="26" orient="horz" pos="11584">
          <p15:clr>
            <a:srgbClr val="C35EA4"/>
          </p15:clr>
        </p15:guide>
        <p15:guide id="27" orient="horz" pos="540">
          <p15:clr>
            <a:srgbClr val="A4A3A4"/>
          </p15:clr>
        </p15:guide>
        <p15:guide id="28" pos="666">
          <p15:clr>
            <a:srgbClr val="A4A3A4"/>
          </p15:clr>
        </p15:guide>
        <p15:guide id="29" orient="horz" pos="12129">
          <p15:clr>
            <a:srgbClr val="A4A3A4"/>
          </p15:clr>
        </p15:guide>
        <p15:guide id="30" pos="26982">
          <p15:clr>
            <a:srgbClr val="A4A3A4"/>
          </p15:clr>
        </p15:guide>
        <p15:guide id="31" orient="horz" pos="11757">
          <p15:clr>
            <a:srgbClr val="F26B43"/>
          </p15:clr>
        </p15:guide>
        <p15:guide id="32" pos="2569">
          <p15:clr>
            <a:srgbClr val="9FCC3B"/>
          </p15:clr>
        </p15:guide>
        <p15:guide id="33" pos="25079">
          <p15:clr>
            <a:srgbClr val="9FCC3B"/>
          </p15:clr>
        </p15:guide>
        <p15:guide id="34" pos="23999">
          <p15:clr>
            <a:srgbClr val="C35EA4"/>
          </p15:clr>
        </p15:guide>
        <p15:guide id="35" pos="24551">
          <p15:clr>
            <a:srgbClr val="A4A3A4"/>
          </p15:clr>
        </p15:guide>
        <p15:guide id="36" pos="3649">
          <p15:clr>
            <a:srgbClr val="C35EA4"/>
          </p15:clr>
        </p15:guide>
        <p15:guide id="37" pos="3097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raphic 169">
            <a:extLst>
              <a:ext uri="{FF2B5EF4-FFF2-40B4-BE49-F238E27FC236}">
                <a16:creationId xmlns:a16="http://schemas.microsoft.com/office/drawing/2014/main" id="{87669CC0-3832-FA2C-CEFD-1CCDCD58E618}"/>
              </a:ext>
            </a:extLst>
          </p:cNvPr>
          <p:cNvPicPr>
            <a:picLocks/>
          </p:cNvPicPr>
          <p:nvPr userDrawn="1"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rcRect/>
          <a:stretch/>
        </p:blipFill>
        <p:spPr>
          <a:xfrm rot="5400000">
            <a:off x="9382283" y="2870836"/>
            <a:ext cx="6858000" cy="111633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9108" y="457201"/>
            <a:ext cx="8973784" cy="45153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605045" y="1435503"/>
            <a:ext cx="8973784" cy="13143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598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56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598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56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Speaker stage presence" hidden="1">
            <a:extLst>
              <a:ext uri="{FF2B5EF4-FFF2-40B4-BE49-F238E27FC236}">
                <a16:creationId xmlns:a16="http://schemas.microsoft.com/office/drawing/2014/main" id="{43E41BE2-06D9-7A84-6481-48E62E2C7EC3}"/>
              </a:ext>
            </a:extLst>
          </p:cNvPr>
          <p:cNvSpPr/>
          <p:nvPr userDrawn="1"/>
        </p:nvSpPr>
        <p:spPr bwMode="auto">
          <a:xfrm>
            <a:off x="1144159" y="4394349"/>
            <a:ext cx="10015454" cy="2479603"/>
          </a:xfrm>
          <a:prstGeom prst="rect">
            <a:avLst/>
          </a:prstGeom>
          <a:pattFill prst="lt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8600" tIns="40640" rIns="50800" bIns="406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algn="l" defTabSz="853416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sz="1500" b="1" i="0" kern="1200">
                <a:solidFill>
                  <a:schemeClr val="bg2">
                    <a:lumMod val="40000"/>
                    <a:lumOff val="60000"/>
                  </a:schemeClr>
                </a:solidFill>
                <a:latin typeface="Segoe UI Variable Display Semibold" pitchFamily="2" charset="0"/>
                <a:ea typeface="+mn-ea"/>
                <a:cs typeface="Segoe Sans Display Semibold" pitchFamily="2" charset="0"/>
              </a:rPr>
              <a:t>Speaker stage presence</a:t>
            </a:r>
            <a:r>
              <a:rPr lang="en-US" sz="1500" b="1" i="0" kern="1200">
                <a:solidFill>
                  <a:schemeClr val="bg2">
                    <a:lumMod val="60000"/>
                    <a:lumOff val="40000"/>
                  </a:schemeClr>
                </a:solidFill>
                <a:latin typeface="Segoe UI Variable Display Semibold" pitchFamily="2" charset="0"/>
                <a:ea typeface="+mn-ea"/>
                <a:cs typeface="Segoe Sans Display Semibold" pitchFamily="2" charset="0"/>
              </a:rPr>
              <a:t> </a:t>
            </a:r>
          </a:p>
        </p:txBody>
      </p:sp>
      <p:grpSp>
        <p:nvGrpSpPr>
          <p:cNvPr id="169" name="Scale: 6 Foot" hidden="1">
            <a:extLst>
              <a:ext uri="{FF2B5EF4-FFF2-40B4-BE49-F238E27FC236}">
                <a16:creationId xmlns:a16="http://schemas.microsoft.com/office/drawing/2014/main" id="{9B015CDA-565F-74BB-E8A2-A8BBFEE66511}"/>
              </a:ext>
            </a:extLst>
          </p:cNvPr>
          <p:cNvGrpSpPr/>
          <p:nvPr userDrawn="1"/>
        </p:nvGrpSpPr>
        <p:grpSpPr>
          <a:xfrm>
            <a:off x="6243205" y="4201336"/>
            <a:ext cx="1188791" cy="3159566"/>
            <a:chOff x="22475536" y="12323919"/>
            <a:chExt cx="4279649" cy="9268061"/>
          </a:xfrm>
        </p:grpSpPr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36FDD67-879D-C40C-6CD9-7E2B22569D26}"/>
                </a:ext>
              </a:extLst>
            </p:cNvPr>
            <p:cNvSpPr/>
            <p:nvPr userDrawn="1"/>
          </p:nvSpPr>
          <p:spPr>
            <a:xfrm>
              <a:off x="22475536" y="12937068"/>
              <a:ext cx="2782738" cy="8654912"/>
            </a:xfrm>
            <a:custGeom>
              <a:avLst/>
              <a:gdLst>
                <a:gd name="connsiteX0" fmla="*/ 2899 w 4038617"/>
                <a:gd name="connsiteY0" fmla="*/ 4525801 h 12560967"/>
                <a:gd name="connsiteX1" fmla="*/ 77661 w 4038617"/>
                <a:gd name="connsiteY1" fmla="*/ 5078212 h 12560967"/>
                <a:gd name="connsiteX2" fmla="*/ 155539 w 4038617"/>
                <a:gd name="connsiteY2" fmla="*/ 5525749 h 12560967"/>
                <a:gd name="connsiteX3" fmla="*/ 255222 w 4038617"/>
                <a:gd name="connsiteY3" fmla="*/ 5869449 h 12560967"/>
                <a:gd name="connsiteX4" fmla="*/ 343483 w 4038617"/>
                <a:gd name="connsiteY4" fmla="*/ 6174729 h 12560967"/>
                <a:gd name="connsiteX5" fmla="*/ 377749 w 4038617"/>
                <a:gd name="connsiteY5" fmla="*/ 6270259 h 12560967"/>
                <a:gd name="connsiteX6" fmla="*/ 439013 w 4038617"/>
                <a:gd name="connsiteY6" fmla="*/ 6415630 h 12560967"/>
                <a:gd name="connsiteX7" fmla="*/ 450435 w 4038617"/>
                <a:gd name="connsiteY7" fmla="*/ 6247415 h 12560967"/>
                <a:gd name="connsiteX8" fmla="*/ 711066 w 4038617"/>
                <a:gd name="connsiteY8" fmla="*/ 6454050 h 12560967"/>
                <a:gd name="connsiteX9" fmla="*/ 650840 w 4038617"/>
                <a:gd name="connsiteY9" fmla="*/ 6909893 h 12560967"/>
                <a:gd name="connsiteX10" fmla="*/ 656032 w 4038617"/>
                <a:gd name="connsiteY10" fmla="*/ 7080186 h 12560967"/>
                <a:gd name="connsiteX11" fmla="*/ 694452 w 4038617"/>
                <a:gd name="connsiteY11" fmla="*/ 7271245 h 12560967"/>
                <a:gd name="connsiteX12" fmla="*/ 687183 w 4038617"/>
                <a:gd name="connsiteY12" fmla="*/ 7626367 h 12560967"/>
                <a:gd name="connsiteX13" fmla="*/ 728718 w 4038617"/>
                <a:gd name="connsiteY13" fmla="*/ 7965913 h 12560967"/>
                <a:gd name="connsiteX14" fmla="*/ 751562 w 4038617"/>
                <a:gd name="connsiteY14" fmla="*/ 8248350 h 12560967"/>
                <a:gd name="connsiteX15" fmla="*/ 781675 w 4038617"/>
                <a:gd name="connsiteY15" fmla="*/ 8473675 h 12560967"/>
                <a:gd name="connsiteX16" fmla="*/ 778559 w 4038617"/>
                <a:gd name="connsiteY16" fmla="*/ 8766495 h 12560967"/>
                <a:gd name="connsiteX17" fmla="*/ 752600 w 4038617"/>
                <a:gd name="connsiteY17" fmla="*/ 9034394 h 12560967"/>
                <a:gd name="connsiteX18" fmla="*/ 697567 w 4038617"/>
                <a:gd name="connsiteY18" fmla="*/ 9369787 h 12560967"/>
                <a:gd name="connsiteX19" fmla="*/ 659147 w 4038617"/>
                <a:gd name="connsiteY19" fmla="*/ 9684412 h 12560967"/>
                <a:gd name="connsiteX20" fmla="*/ 605152 w 4038617"/>
                <a:gd name="connsiteY20" fmla="*/ 9940889 h 12560967"/>
                <a:gd name="connsiteX21" fmla="*/ 586461 w 4038617"/>
                <a:gd name="connsiteY21" fmla="*/ 10220210 h 12560967"/>
                <a:gd name="connsiteX22" fmla="*/ 529351 w 4038617"/>
                <a:gd name="connsiteY22" fmla="*/ 10465265 h 12560967"/>
                <a:gd name="connsiteX23" fmla="*/ 453550 w 4038617"/>
                <a:gd name="connsiteY23" fmla="*/ 10984449 h 12560967"/>
                <a:gd name="connsiteX24" fmla="*/ 419284 w 4038617"/>
                <a:gd name="connsiteY24" fmla="*/ 11201468 h 12560967"/>
                <a:gd name="connsiteX25" fmla="*/ 369442 w 4038617"/>
                <a:gd name="connsiteY25" fmla="*/ 11449638 h 12560967"/>
                <a:gd name="connsiteX26" fmla="*/ 437975 w 4038617"/>
                <a:gd name="connsiteY26" fmla="*/ 11629275 h 12560967"/>
                <a:gd name="connsiteX27" fmla="*/ 449397 w 4038617"/>
                <a:gd name="connsiteY27" fmla="*/ 11823450 h 12560967"/>
                <a:gd name="connsiteX28" fmla="*/ 376711 w 4038617"/>
                <a:gd name="connsiteY28" fmla="*/ 11976090 h 12560967"/>
                <a:gd name="connsiteX29" fmla="*/ 320639 w 4038617"/>
                <a:gd name="connsiteY29" fmla="*/ 12080965 h 12560967"/>
                <a:gd name="connsiteX30" fmla="*/ 199150 w 4038617"/>
                <a:gd name="connsiteY30" fmla="*/ 12239836 h 12560967"/>
                <a:gd name="connsiteX31" fmla="*/ 184613 w 4038617"/>
                <a:gd name="connsiteY31" fmla="*/ 12414282 h 12560967"/>
                <a:gd name="connsiteX32" fmla="*/ 299872 w 4038617"/>
                <a:gd name="connsiteY32" fmla="*/ 12540962 h 12560967"/>
                <a:gd name="connsiteX33" fmla="*/ 553234 w 4038617"/>
                <a:gd name="connsiteY33" fmla="*/ 12559653 h 12560967"/>
                <a:gd name="connsiteX34" fmla="*/ 888626 w 4038617"/>
                <a:gd name="connsiteY34" fmla="*/ 12510850 h 12560967"/>
                <a:gd name="connsiteX35" fmla="*/ 1094223 w 4038617"/>
                <a:gd name="connsiteY35" fmla="*/ 12421550 h 12560967"/>
                <a:gd name="connsiteX36" fmla="*/ 1131605 w 4038617"/>
                <a:gd name="connsiteY36" fmla="*/ 12280332 h 12560967"/>
                <a:gd name="connsiteX37" fmla="*/ 1102530 w 4038617"/>
                <a:gd name="connsiteY37" fmla="*/ 12006203 h 12560967"/>
                <a:gd name="connsiteX38" fmla="*/ 1262439 w 4038617"/>
                <a:gd name="connsiteY38" fmla="*/ 11836949 h 12560967"/>
                <a:gd name="connsiteX39" fmla="*/ 1240633 w 4038617"/>
                <a:gd name="connsiteY39" fmla="*/ 11723767 h 12560967"/>
                <a:gd name="connsiteX40" fmla="*/ 1186638 w 4038617"/>
                <a:gd name="connsiteY40" fmla="*/ 11601239 h 12560967"/>
                <a:gd name="connsiteX41" fmla="*/ 1310204 w 4038617"/>
                <a:gd name="connsiteY41" fmla="*/ 11441331 h 12560967"/>
                <a:gd name="connsiteX42" fmla="*/ 1256209 w 4038617"/>
                <a:gd name="connsiteY42" fmla="*/ 11189007 h 12560967"/>
                <a:gd name="connsiteX43" fmla="*/ 1281130 w 4038617"/>
                <a:gd name="connsiteY43" fmla="*/ 10930454 h 12560967"/>
                <a:gd name="connsiteX44" fmla="*/ 1340317 w 4038617"/>
                <a:gd name="connsiteY44" fmla="*/ 10532759 h 12560967"/>
                <a:gd name="connsiteX45" fmla="*/ 1386005 w 4038617"/>
                <a:gd name="connsiteY45" fmla="*/ 10234747 h 12560967"/>
                <a:gd name="connsiteX46" fmla="*/ 1397427 w 4038617"/>
                <a:gd name="connsiteY46" fmla="*/ 9975155 h 12560967"/>
                <a:gd name="connsiteX47" fmla="*/ 1413002 w 4038617"/>
                <a:gd name="connsiteY47" fmla="*/ 9806940 h 12560967"/>
                <a:gd name="connsiteX48" fmla="*/ 1451422 w 4038617"/>
                <a:gd name="connsiteY48" fmla="*/ 9631455 h 12560967"/>
                <a:gd name="connsiteX49" fmla="*/ 1432731 w 4038617"/>
                <a:gd name="connsiteY49" fmla="*/ 9447665 h 12560967"/>
                <a:gd name="connsiteX50" fmla="*/ 1471151 w 4038617"/>
                <a:gd name="connsiteY50" fmla="*/ 9249336 h 12560967"/>
                <a:gd name="connsiteX51" fmla="*/ 1524108 w 4038617"/>
                <a:gd name="connsiteY51" fmla="*/ 9036470 h 12560967"/>
                <a:gd name="connsiteX52" fmla="*/ 1578103 w 4038617"/>
                <a:gd name="connsiteY52" fmla="*/ 8761303 h 12560967"/>
                <a:gd name="connsiteX53" fmla="*/ 1668441 w 4038617"/>
                <a:gd name="connsiteY53" fmla="*/ 8456023 h 12560967"/>
                <a:gd name="connsiteX54" fmla="*/ 1692323 w 4038617"/>
                <a:gd name="connsiteY54" fmla="*/ 8196431 h 12560967"/>
                <a:gd name="connsiteX55" fmla="*/ 1776431 w 4038617"/>
                <a:gd name="connsiteY55" fmla="*/ 7951376 h 12560967"/>
                <a:gd name="connsiteX56" fmla="*/ 1806544 w 4038617"/>
                <a:gd name="connsiteY56" fmla="*/ 7691784 h 12560967"/>
                <a:gd name="connsiteX57" fmla="*/ 1943608 w 4038617"/>
                <a:gd name="connsiteY57" fmla="*/ 7401041 h 12560967"/>
                <a:gd name="connsiteX58" fmla="*/ 2004872 w 4038617"/>
                <a:gd name="connsiteY58" fmla="*/ 7125874 h 12560967"/>
                <a:gd name="connsiteX59" fmla="*/ 2111824 w 4038617"/>
                <a:gd name="connsiteY59" fmla="*/ 7625329 h 12560967"/>
                <a:gd name="connsiteX60" fmla="*/ 2259272 w 4038617"/>
                <a:gd name="connsiteY60" fmla="*/ 8053137 h 12560967"/>
                <a:gd name="connsiteX61" fmla="*/ 2370377 w 4038617"/>
                <a:gd name="connsiteY61" fmla="*/ 8430064 h 12560967"/>
                <a:gd name="connsiteX62" fmla="*/ 2518864 w 4038617"/>
                <a:gd name="connsiteY62" fmla="*/ 9020895 h 12560967"/>
                <a:gd name="connsiteX63" fmla="*/ 2580128 w 4038617"/>
                <a:gd name="connsiteY63" fmla="*/ 9341751 h 12560967"/>
                <a:gd name="connsiteX64" fmla="*/ 2661121 w 4038617"/>
                <a:gd name="connsiteY64" fmla="*/ 9622110 h 12560967"/>
                <a:gd name="connsiteX65" fmla="*/ 2714077 w 4038617"/>
                <a:gd name="connsiteY65" fmla="*/ 10051995 h 12560967"/>
                <a:gd name="connsiteX66" fmla="*/ 2752497 w 4038617"/>
                <a:gd name="connsiteY66" fmla="*/ 10507838 h 12560967"/>
                <a:gd name="connsiteX67" fmla="*/ 2807530 w 4038617"/>
                <a:gd name="connsiteY67" fmla="*/ 10754969 h 12560967"/>
                <a:gd name="connsiteX68" fmla="*/ 2828298 w 4038617"/>
                <a:gd name="connsiteY68" fmla="*/ 10960567 h 12560967"/>
                <a:gd name="connsiteX69" fmla="*/ 2828298 w 4038617"/>
                <a:gd name="connsiteY69" fmla="*/ 11167202 h 12560967"/>
                <a:gd name="connsiteX70" fmla="*/ 2889561 w 4038617"/>
                <a:gd name="connsiteY70" fmla="*/ 11388374 h 12560967"/>
                <a:gd name="connsiteX71" fmla="*/ 2828298 w 4038617"/>
                <a:gd name="connsiteY71" fmla="*/ 11690539 h 12560967"/>
                <a:gd name="connsiteX72" fmla="*/ 2909291 w 4038617"/>
                <a:gd name="connsiteY72" fmla="*/ 11802683 h 12560967"/>
                <a:gd name="connsiteX73" fmla="*/ 2986130 w 4038617"/>
                <a:gd name="connsiteY73" fmla="*/ 11835911 h 12560967"/>
                <a:gd name="connsiteX74" fmla="*/ 3044278 w 4038617"/>
                <a:gd name="connsiteY74" fmla="*/ 11998935 h 12560967"/>
                <a:gd name="connsiteX75" fmla="*/ 3013127 w 4038617"/>
                <a:gd name="connsiteY75" fmla="*/ 12373785 h 12560967"/>
                <a:gd name="connsiteX76" fmla="*/ 3236376 w 4038617"/>
                <a:gd name="connsiteY76" fmla="*/ 12399745 h 12560967"/>
                <a:gd name="connsiteX77" fmla="*/ 3463779 w 4038617"/>
                <a:gd name="connsiteY77" fmla="*/ 12533693 h 12560967"/>
                <a:gd name="connsiteX78" fmla="*/ 3843822 w 4038617"/>
                <a:gd name="connsiteY78" fmla="*/ 12533693 h 12560967"/>
                <a:gd name="connsiteX79" fmla="*/ 4019306 w 4038617"/>
                <a:gd name="connsiteY79" fmla="*/ 12444394 h 12560967"/>
                <a:gd name="connsiteX80" fmla="*/ 4023459 w 4038617"/>
                <a:gd name="connsiteY80" fmla="*/ 12224260 h 12560967"/>
                <a:gd name="connsiteX81" fmla="*/ 3843822 w 4038617"/>
                <a:gd name="connsiteY81" fmla="*/ 12051891 h 12560967"/>
                <a:gd name="connsiteX82" fmla="*/ 3782558 w 4038617"/>
                <a:gd name="connsiteY82" fmla="*/ 11926248 h 12560967"/>
                <a:gd name="connsiteX83" fmla="*/ 3725448 w 4038617"/>
                <a:gd name="connsiteY83" fmla="*/ 11849409 h 12560967"/>
                <a:gd name="connsiteX84" fmla="*/ 3628879 w 4038617"/>
                <a:gd name="connsiteY84" fmla="*/ 11762186 h 12560967"/>
                <a:gd name="connsiteX85" fmla="*/ 3664184 w 4038617"/>
                <a:gd name="connsiteY85" fmla="*/ 11742458 h 12560967"/>
                <a:gd name="connsiteX86" fmla="*/ 3584230 w 4038617"/>
                <a:gd name="connsiteY86" fmla="*/ 11581510 h 12560967"/>
                <a:gd name="connsiteX87" fmla="*/ 3661069 w 4038617"/>
                <a:gd name="connsiteY87" fmla="*/ 11440292 h 12560967"/>
                <a:gd name="connsiteX88" fmla="*/ 3638225 w 4038617"/>
                <a:gd name="connsiteY88" fmla="*/ 11160972 h 12560967"/>
                <a:gd name="connsiteX89" fmla="*/ 3596690 w 4038617"/>
                <a:gd name="connsiteY89" fmla="*/ 10939799 h 12560967"/>
                <a:gd name="connsiteX90" fmla="*/ 3542695 w 4038617"/>
                <a:gd name="connsiteY90" fmla="*/ 10710320 h 12560967"/>
                <a:gd name="connsiteX91" fmla="*/ 3516736 w 4038617"/>
                <a:gd name="connsiteY91" fmla="*/ 10325085 h 12560967"/>
                <a:gd name="connsiteX92" fmla="*/ 3516736 w 4038617"/>
                <a:gd name="connsiteY92" fmla="*/ 9904546 h 12560967"/>
                <a:gd name="connsiteX93" fmla="*/ 3447165 w 4038617"/>
                <a:gd name="connsiteY93" fmla="*/ 9553578 h 12560967"/>
                <a:gd name="connsiteX94" fmla="*/ 3378633 w 4038617"/>
                <a:gd name="connsiteY94" fmla="*/ 9346943 h 12560967"/>
                <a:gd name="connsiteX95" fmla="*/ 3316331 w 4038617"/>
                <a:gd name="connsiteY95" fmla="*/ 9002205 h 12560967"/>
                <a:gd name="connsiteX96" fmla="*/ 3292448 w 4038617"/>
                <a:gd name="connsiteY96" fmla="*/ 8660582 h 12560967"/>
                <a:gd name="connsiteX97" fmla="*/ 3224954 w 4038617"/>
                <a:gd name="connsiteY97" fmla="*/ 8216160 h 12560967"/>
                <a:gd name="connsiteX98" fmla="*/ 3270642 w 4038617"/>
                <a:gd name="connsiteY98" fmla="*/ 8025100 h 12560967"/>
                <a:gd name="connsiteX99" fmla="*/ 3313216 w 4038617"/>
                <a:gd name="connsiteY99" fmla="*/ 7803928 h 12560967"/>
                <a:gd name="connsiteX100" fmla="*/ 3324638 w 4038617"/>
                <a:gd name="connsiteY100" fmla="*/ 7406233 h 12560967"/>
                <a:gd name="connsiteX101" fmla="*/ 3300755 w 4038617"/>
                <a:gd name="connsiteY101" fmla="*/ 7115490 h 12560967"/>
                <a:gd name="connsiteX102" fmla="*/ 3316331 w 4038617"/>
                <a:gd name="connsiteY102" fmla="*/ 6837207 h 12560967"/>
                <a:gd name="connsiteX103" fmla="*/ 3491815 w 4038617"/>
                <a:gd name="connsiteY103" fmla="*/ 6814364 h 12560967"/>
                <a:gd name="connsiteX104" fmla="*/ 3400439 w 4038617"/>
                <a:gd name="connsiteY104" fmla="*/ 6356443 h 12560967"/>
                <a:gd name="connsiteX105" fmla="*/ 3495968 w 4038617"/>
                <a:gd name="connsiteY105" fmla="*/ 6212110 h 12560967"/>
                <a:gd name="connsiteX106" fmla="*/ 3582153 w 4038617"/>
                <a:gd name="connsiteY106" fmla="*/ 6101005 h 12560967"/>
                <a:gd name="connsiteX107" fmla="*/ 3671453 w 4038617"/>
                <a:gd name="connsiteY107" fmla="*/ 5952518 h 12560967"/>
                <a:gd name="connsiteX108" fmla="*/ 3687028 w 4038617"/>
                <a:gd name="connsiteY108" fmla="*/ 5765612 h 12560967"/>
                <a:gd name="connsiteX109" fmla="*/ 3709872 w 4038617"/>
                <a:gd name="connsiteY109" fmla="*/ 5544439 h 12560967"/>
                <a:gd name="connsiteX110" fmla="*/ 3820978 w 4038617"/>
                <a:gd name="connsiteY110" fmla="*/ 5391799 h 12560967"/>
                <a:gd name="connsiteX111" fmla="*/ 3950774 w 4038617"/>
                <a:gd name="connsiteY111" fmla="*/ 5040831 h 12560967"/>
                <a:gd name="connsiteX112" fmla="*/ 3965311 w 4038617"/>
                <a:gd name="connsiteY112" fmla="*/ 4824850 h 12560967"/>
                <a:gd name="connsiteX113" fmla="*/ 3927929 w 4038617"/>
                <a:gd name="connsiteY113" fmla="*/ 4627561 h 12560967"/>
                <a:gd name="connsiteX114" fmla="*/ 3950774 w 4038617"/>
                <a:gd name="connsiteY114" fmla="*/ 4276592 h 12560967"/>
                <a:gd name="connsiteX115" fmla="*/ 3893663 w 4038617"/>
                <a:gd name="connsiteY115" fmla="*/ 3810365 h 12560967"/>
                <a:gd name="connsiteX116" fmla="*/ 3882241 w 4038617"/>
                <a:gd name="connsiteY116" fmla="*/ 3451090 h 12560967"/>
                <a:gd name="connsiteX117" fmla="*/ 3813709 w 4038617"/>
                <a:gd name="connsiteY117" fmla="*/ 2767843 h 12560967"/>
                <a:gd name="connsiteX118" fmla="*/ 3745177 w 4038617"/>
                <a:gd name="connsiteY118" fmla="*/ 2481254 h 12560967"/>
                <a:gd name="connsiteX119" fmla="*/ 3572808 w 4038617"/>
                <a:gd name="connsiteY119" fmla="*/ 2374302 h 12560967"/>
                <a:gd name="connsiteX120" fmla="*/ 3224954 w 4038617"/>
                <a:gd name="connsiteY120" fmla="*/ 2207125 h 12560967"/>
                <a:gd name="connsiteX121" fmla="*/ 2878140 w 4038617"/>
                <a:gd name="connsiteY121" fmla="*/ 2045139 h 12560967"/>
                <a:gd name="connsiteX122" fmla="*/ 2608164 w 4038617"/>
                <a:gd name="connsiteY122" fmla="*/ 1905998 h 12560967"/>
                <a:gd name="connsiteX123" fmla="*/ 2448255 w 4038617"/>
                <a:gd name="connsiteY123" fmla="*/ 1789701 h 12560967"/>
                <a:gd name="connsiteX124" fmla="*/ 2463831 w 4038617"/>
                <a:gd name="connsiteY124" fmla="*/ 1485459 h 12560967"/>
                <a:gd name="connsiteX125" fmla="*/ 2474214 w 4038617"/>
                <a:gd name="connsiteY125" fmla="*/ 1449116 h 12560967"/>
                <a:gd name="connsiteX126" fmla="*/ 2478368 w 4038617"/>
                <a:gd name="connsiteY126" fmla="*/ 1481306 h 12560967"/>
                <a:gd name="connsiteX127" fmla="*/ 2481483 w 4038617"/>
                <a:gd name="connsiteY127" fmla="*/ 1413812 h 12560967"/>
                <a:gd name="connsiteX128" fmla="*/ 2489790 w 4038617"/>
                <a:gd name="connsiteY128" fmla="*/ 1375392 h 12560967"/>
                <a:gd name="connsiteX129" fmla="*/ 2493943 w 4038617"/>
                <a:gd name="connsiteY129" fmla="*/ 1444963 h 12560967"/>
                <a:gd name="connsiteX130" fmla="*/ 2500173 w 4038617"/>
                <a:gd name="connsiteY130" fmla="*/ 1351510 h 12560967"/>
                <a:gd name="connsiteX131" fmla="*/ 2518864 w 4038617"/>
                <a:gd name="connsiteY131" fmla="*/ 1451193 h 12560967"/>
                <a:gd name="connsiteX132" fmla="*/ 2521979 w 4038617"/>
                <a:gd name="connsiteY132" fmla="*/ 1293361 h 12560967"/>
                <a:gd name="connsiteX133" fmla="*/ 2521979 w 4038617"/>
                <a:gd name="connsiteY133" fmla="*/ 1392006 h 12560967"/>
                <a:gd name="connsiteX134" fmla="*/ 2526133 w 4038617"/>
                <a:gd name="connsiteY134" fmla="*/ 1296476 h 12560967"/>
                <a:gd name="connsiteX135" fmla="*/ 2529248 w 4038617"/>
                <a:gd name="connsiteY135" fmla="*/ 1338011 h 12560967"/>
                <a:gd name="connsiteX136" fmla="*/ 2531325 w 4038617"/>
                <a:gd name="connsiteY136" fmla="*/ 1291284 h 12560967"/>
                <a:gd name="connsiteX137" fmla="*/ 2534440 w 4038617"/>
                <a:gd name="connsiteY137" fmla="*/ 1327627 h 12560967"/>
                <a:gd name="connsiteX138" fmla="*/ 2536516 w 4038617"/>
                <a:gd name="connsiteY138" fmla="*/ 1295438 h 12560967"/>
                <a:gd name="connsiteX139" fmla="*/ 2580128 w 4038617"/>
                <a:gd name="connsiteY139" fmla="*/ 1266363 h 12560967"/>
                <a:gd name="connsiteX140" fmla="*/ 2620624 w 4038617"/>
                <a:gd name="connsiteY140" fmla="*/ 1058690 h 12560967"/>
                <a:gd name="connsiteX141" fmla="*/ 2620624 w 4038617"/>
                <a:gd name="connsiteY141" fmla="*/ 1035846 h 12560967"/>
                <a:gd name="connsiteX142" fmla="*/ 2614394 w 4038617"/>
                <a:gd name="connsiteY142" fmla="*/ 1162527 h 12560967"/>
                <a:gd name="connsiteX143" fmla="*/ 2626855 w 4038617"/>
                <a:gd name="connsiteY143" fmla="*/ 1056613 h 12560967"/>
                <a:gd name="connsiteX144" fmla="*/ 2623739 w 4038617"/>
                <a:gd name="connsiteY144" fmla="*/ 1156296 h 12560967"/>
                <a:gd name="connsiteX145" fmla="*/ 2646583 w 4038617"/>
                <a:gd name="connsiteY145" fmla="*/ 976659 h 12560967"/>
                <a:gd name="connsiteX146" fmla="*/ 2646583 w 4038617"/>
                <a:gd name="connsiteY146" fmla="*/ 1070112 h 12560967"/>
                <a:gd name="connsiteX147" fmla="*/ 2652814 w 4038617"/>
                <a:gd name="connsiteY147" fmla="*/ 979774 h 12560967"/>
                <a:gd name="connsiteX148" fmla="*/ 2646583 w 4038617"/>
                <a:gd name="connsiteY148" fmla="*/ 886321 h 12560967"/>
                <a:gd name="connsiteX149" fmla="*/ 2622701 w 4038617"/>
                <a:gd name="connsiteY149" fmla="*/ 762755 h 12560967"/>
                <a:gd name="connsiteX150" fmla="*/ 2648660 w 4038617"/>
                <a:gd name="connsiteY150" fmla="*/ 809481 h 12560967"/>
                <a:gd name="connsiteX151" fmla="*/ 2626855 w 4038617"/>
                <a:gd name="connsiteY151" fmla="*/ 760678 h 12560967"/>
                <a:gd name="connsiteX152" fmla="*/ 2651775 w 4038617"/>
                <a:gd name="connsiteY152" fmla="*/ 798059 h 12560967"/>
                <a:gd name="connsiteX153" fmla="*/ 2574936 w 4038617"/>
                <a:gd name="connsiteY153" fmla="*/ 412825 h 12560967"/>
                <a:gd name="connsiteX154" fmla="*/ 2608164 w 4038617"/>
                <a:gd name="connsiteY154" fmla="*/ 512508 h 12560967"/>
                <a:gd name="connsiteX155" fmla="*/ 2529248 w 4038617"/>
                <a:gd name="connsiteY155" fmla="*/ 305873 h 12560967"/>
                <a:gd name="connsiteX156" fmla="*/ 2338188 w 4038617"/>
                <a:gd name="connsiteY156" fmla="*/ 105468 h 12560967"/>
                <a:gd name="connsiteX157" fmla="*/ 2155435 w 4038617"/>
                <a:gd name="connsiteY157" fmla="*/ 27590 h 12560967"/>
                <a:gd name="connsiteX158" fmla="*/ 2051599 w 4038617"/>
                <a:gd name="connsiteY158" fmla="*/ 24475 h 12560967"/>
                <a:gd name="connsiteX159" fmla="*/ 2189702 w 4038617"/>
                <a:gd name="connsiteY159" fmla="*/ 31744 h 12560967"/>
                <a:gd name="connsiteX160" fmla="*/ 1984105 w 4038617"/>
                <a:gd name="connsiteY160" fmla="*/ 34859 h 12560967"/>
                <a:gd name="connsiteX161" fmla="*/ 1787853 w 4038617"/>
                <a:gd name="connsiteY161" fmla="*/ 5785 h 12560967"/>
                <a:gd name="connsiteX162" fmla="*/ 1928033 w 4038617"/>
                <a:gd name="connsiteY162" fmla="*/ 19283 h 12560967"/>
                <a:gd name="connsiteX163" fmla="*/ 1776431 w 4038617"/>
                <a:gd name="connsiteY163" fmla="*/ 13053 h 12560967"/>
                <a:gd name="connsiteX164" fmla="*/ 1610292 w 4038617"/>
                <a:gd name="connsiteY164" fmla="*/ 66010 h 12560967"/>
                <a:gd name="connsiteX165" fmla="*/ 1468036 w 4038617"/>
                <a:gd name="connsiteY165" fmla="*/ 184384 h 12560967"/>
                <a:gd name="connsiteX166" fmla="*/ 1561489 w 4038617"/>
                <a:gd name="connsiteY166" fmla="*/ 101314 h 12560967"/>
                <a:gd name="connsiteX167" fmla="*/ 1359007 w 4038617"/>
                <a:gd name="connsiteY167" fmla="*/ 347408 h 12560967"/>
                <a:gd name="connsiteX168" fmla="*/ 1299820 w 4038617"/>
                <a:gd name="connsiteY168" fmla="*/ 570657 h 12560967"/>
                <a:gd name="connsiteX169" fmla="*/ 1298782 w 4038617"/>
                <a:gd name="connsiteY169" fmla="*/ 842709 h 12560967"/>
                <a:gd name="connsiteX170" fmla="*/ 1308127 w 4038617"/>
                <a:gd name="connsiteY170" fmla="*/ 1016117 h 12560967"/>
                <a:gd name="connsiteX171" fmla="*/ 1305012 w 4038617"/>
                <a:gd name="connsiteY171" fmla="*/ 916433 h 12560967"/>
                <a:gd name="connsiteX172" fmla="*/ 1312281 w 4038617"/>
                <a:gd name="connsiteY172" fmla="*/ 1033769 h 12560967"/>
                <a:gd name="connsiteX173" fmla="*/ 1343432 w 4038617"/>
                <a:gd name="connsiteY173" fmla="*/ 1186409 h 12560967"/>
                <a:gd name="connsiteX174" fmla="*/ 1330971 w 4038617"/>
                <a:gd name="connsiteY174" fmla="*/ 1032731 h 12560967"/>
                <a:gd name="connsiteX175" fmla="*/ 1341355 w 4038617"/>
                <a:gd name="connsiteY175" fmla="*/ 1124107 h 12560967"/>
                <a:gd name="connsiteX176" fmla="*/ 1337201 w 4038617"/>
                <a:gd name="connsiteY176" fmla="*/ 1050383 h 12560967"/>
                <a:gd name="connsiteX177" fmla="*/ 1350700 w 4038617"/>
                <a:gd name="connsiteY177" fmla="*/ 1126184 h 12560967"/>
                <a:gd name="connsiteX178" fmla="*/ 1341355 w 4038617"/>
                <a:gd name="connsiteY178" fmla="*/ 1032731 h 12560967"/>
                <a:gd name="connsiteX179" fmla="*/ 1348623 w 4038617"/>
                <a:gd name="connsiteY179" fmla="*/ 1082572 h 12560967"/>
                <a:gd name="connsiteX180" fmla="*/ 1343432 w 4038617"/>
                <a:gd name="connsiteY180" fmla="*/ 1020270 h 12560967"/>
                <a:gd name="connsiteX181" fmla="*/ 1349662 w 4038617"/>
                <a:gd name="connsiteY181" fmla="*/ 1056613 h 12560967"/>
                <a:gd name="connsiteX182" fmla="*/ 1353815 w 4038617"/>
                <a:gd name="connsiteY182" fmla="*/ 1079457 h 12560967"/>
                <a:gd name="connsiteX183" fmla="*/ 1356930 w 4038617"/>
                <a:gd name="connsiteY183" fmla="*/ 1156296 h 12560967"/>
                <a:gd name="connsiteX184" fmla="*/ 1357969 w 4038617"/>
                <a:gd name="connsiteY184" fmla="*/ 1108531 h 12560967"/>
                <a:gd name="connsiteX185" fmla="*/ 1376659 w 4038617"/>
                <a:gd name="connsiteY185" fmla="*/ 1232097 h 12560967"/>
                <a:gd name="connsiteX186" fmla="*/ 1364199 w 4038617"/>
                <a:gd name="connsiteY186" fmla="*/ 1139683 h 12560967"/>
                <a:gd name="connsiteX187" fmla="*/ 1374583 w 4038617"/>
                <a:gd name="connsiteY187" fmla="*/ 1201985 h 12560967"/>
                <a:gd name="connsiteX188" fmla="*/ 1395350 w 4038617"/>
                <a:gd name="connsiteY188" fmla="*/ 1265325 h 12560967"/>
                <a:gd name="connsiteX189" fmla="*/ 1390158 w 4038617"/>
                <a:gd name="connsiteY189" fmla="*/ 1204061 h 12560967"/>
                <a:gd name="connsiteX190" fmla="*/ 1400542 w 4038617"/>
                <a:gd name="connsiteY190" fmla="*/ 1270517 h 12560967"/>
                <a:gd name="connsiteX191" fmla="*/ 1395350 w 4038617"/>
                <a:gd name="connsiteY191" fmla="*/ 1216522 h 12560967"/>
                <a:gd name="connsiteX192" fmla="*/ 1410926 w 4038617"/>
                <a:gd name="connsiteY192" fmla="*/ 1292323 h 12560967"/>
                <a:gd name="connsiteX193" fmla="*/ 1402619 w 4038617"/>
                <a:gd name="connsiteY193" fmla="*/ 1199908 h 12560967"/>
                <a:gd name="connsiteX194" fmla="*/ 1406772 w 4038617"/>
                <a:gd name="connsiteY194" fmla="*/ 1231059 h 12560967"/>
                <a:gd name="connsiteX195" fmla="*/ 1463882 w 4038617"/>
                <a:gd name="connsiteY195" fmla="*/ 1358778 h 12560967"/>
                <a:gd name="connsiteX196" fmla="*/ 1504379 w 4038617"/>
                <a:gd name="connsiteY196" fmla="*/ 1368123 h 12560967"/>
                <a:gd name="connsiteX197" fmla="*/ 1514762 w 4038617"/>
                <a:gd name="connsiteY197" fmla="*/ 1425234 h 12560967"/>
                <a:gd name="connsiteX198" fmla="*/ 1509571 w 4038617"/>
                <a:gd name="connsiteY198" fmla="*/ 1367085 h 12560967"/>
                <a:gd name="connsiteX199" fmla="*/ 1515801 w 4038617"/>
                <a:gd name="connsiteY199" fmla="*/ 1365008 h 12560967"/>
                <a:gd name="connsiteX200" fmla="*/ 1526184 w 4038617"/>
                <a:gd name="connsiteY200" fmla="*/ 1475075 h 12560967"/>
                <a:gd name="connsiteX201" fmla="*/ 1532415 w 4038617"/>
                <a:gd name="connsiteY201" fmla="*/ 1396159 h 12560967"/>
                <a:gd name="connsiteX202" fmla="*/ 1535530 w 4038617"/>
                <a:gd name="connsiteY202" fmla="*/ 1485459 h 12560967"/>
                <a:gd name="connsiteX203" fmla="*/ 1535530 w 4038617"/>
                <a:gd name="connsiteY203" fmla="*/ 1389929 h 12560967"/>
                <a:gd name="connsiteX204" fmla="*/ 1542798 w 4038617"/>
                <a:gd name="connsiteY204" fmla="*/ 1413812 h 12560967"/>
                <a:gd name="connsiteX205" fmla="*/ 1553182 w 4038617"/>
                <a:gd name="connsiteY205" fmla="*/ 1475075 h 12560967"/>
                <a:gd name="connsiteX206" fmla="*/ 1550067 w 4038617"/>
                <a:gd name="connsiteY206" fmla="*/ 1435617 h 12560967"/>
                <a:gd name="connsiteX207" fmla="*/ 1589525 w 4038617"/>
                <a:gd name="connsiteY207" fmla="*/ 1588257 h 12560967"/>
                <a:gd name="connsiteX208" fmla="*/ 1580179 w 4038617"/>
                <a:gd name="connsiteY208" fmla="*/ 1791778 h 12560967"/>
                <a:gd name="connsiteX209" fmla="*/ 1453499 w 4038617"/>
                <a:gd name="connsiteY209" fmla="*/ 1924689 h 12560967"/>
                <a:gd name="connsiteX210" fmla="*/ 1077609 w 4038617"/>
                <a:gd name="connsiteY210" fmla="*/ 2088751 h 12560967"/>
                <a:gd name="connsiteX211" fmla="*/ 650840 w 4038617"/>
                <a:gd name="connsiteY211" fmla="*/ 2225815 h 12560967"/>
                <a:gd name="connsiteX212" fmla="*/ 431745 w 4038617"/>
                <a:gd name="connsiteY212" fmla="*/ 2344189 h 12560967"/>
                <a:gd name="connsiteX213" fmla="*/ 372558 w 4038617"/>
                <a:gd name="connsiteY213" fmla="*/ 2569515 h 12560967"/>
                <a:gd name="connsiteX214" fmla="*/ 336215 w 4038617"/>
                <a:gd name="connsiteY214" fmla="*/ 2744999 h 12560967"/>
                <a:gd name="connsiteX215" fmla="*/ 267682 w 4038617"/>
                <a:gd name="connsiteY215" fmla="*/ 3003553 h 12560967"/>
                <a:gd name="connsiteX216" fmla="*/ 251069 w 4038617"/>
                <a:gd name="connsiteY216" fmla="*/ 3171769 h 12560967"/>
                <a:gd name="connsiteX217" fmla="*/ 206419 w 4038617"/>
                <a:gd name="connsiteY217" fmla="*/ 3370097 h 12560967"/>
                <a:gd name="connsiteX218" fmla="*/ 160731 w 4038617"/>
                <a:gd name="connsiteY218" fmla="*/ 3660840 h 12560967"/>
                <a:gd name="connsiteX219" fmla="*/ 62086 w 4038617"/>
                <a:gd name="connsiteY219" fmla="*/ 4081379 h 12560967"/>
                <a:gd name="connsiteX220" fmla="*/ 822 w 4038617"/>
                <a:gd name="connsiteY220" fmla="*/ 4527877 h 12560967"/>
                <a:gd name="connsiteX221" fmla="*/ 3295563 w 4038617"/>
                <a:gd name="connsiteY221" fmla="*/ 4493611 h 12560967"/>
                <a:gd name="connsiteX222" fmla="*/ 3346444 w 4038617"/>
                <a:gd name="connsiteY222" fmla="*/ 4139528 h 12560967"/>
                <a:gd name="connsiteX223" fmla="*/ 3395247 w 4038617"/>
                <a:gd name="connsiteY223" fmla="*/ 4549683 h 12560967"/>
                <a:gd name="connsiteX224" fmla="*/ 3320484 w 4038617"/>
                <a:gd name="connsiteY224" fmla="*/ 4876769 h 12560967"/>
                <a:gd name="connsiteX225" fmla="*/ 3295563 w 4038617"/>
                <a:gd name="connsiteY225" fmla="*/ 4493611 h 12560967"/>
                <a:gd name="connsiteX226" fmla="*/ 658109 w 4038617"/>
                <a:gd name="connsiteY226" fmla="*/ 4969183 h 12560967"/>
                <a:gd name="connsiteX227" fmla="*/ 596845 w 4038617"/>
                <a:gd name="connsiteY227" fmla="*/ 4846656 h 12560967"/>
                <a:gd name="connsiteX228" fmla="*/ 705874 w 4038617"/>
                <a:gd name="connsiteY228" fmla="*/ 4770855 h 12560967"/>
                <a:gd name="connsiteX229" fmla="*/ 800365 w 4038617"/>
                <a:gd name="connsiteY229" fmla="*/ 4599525 h 12560967"/>
                <a:gd name="connsiteX230" fmla="*/ 810749 w 4038617"/>
                <a:gd name="connsiteY230" fmla="*/ 4464537 h 12560967"/>
                <a:gd name="connsiteX231" fmla="*/ 886550 w 4038617"/>
                <a:gd name="connsiteY231" fmla="*/ 4869500 h 12560967"/>
                <a:gd name="connsiteX232" fmla="*/ 828401 w 4038617"/>
                <a:gd name="connsiteY232" fmla="*/ 5078212 h 12560967"/>
                <a:gd name="connsiteX233" fmla="*/ 739101 w 4038617"/>
                <a:gd name="connsiteY233" fmla="*/ 5284847 h 12560967"/>
                <a:gd name="connsiteX234" fmla="*/ 708989 w 4038617"/>
                <a:gd name="connsiteY234" fmla="*/ 5149860 h 12560967"/>
                <a:gd name="connsiteX235" fmla="*/ 663301 w 4038617"/>
                <a:gd name="connsiteY235" fmla="*/ 5068867 h 12560967"/>
                <a:gd name="connsiteX236" fmla="*/ 658109 w 4038617"/>
                <a:gd name="connsiteY236" fmla="*/ 4969183 h 1256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</a:cxnLst>
              <a:rect l="l" t="t" r="r" b="b"/>
              <a:pathLst>
                <a:path w="4038617" h="12560967">
                  <a:moveTo>
                    <a:pt x="2899" y="4525801"/>
                  </a:moveTo>
                  <a:cubicBezTo>
                    <a:pt x="12244" y="4702323"/>
                    <a:pt x="38203" y="4907920"/>
                    <a:pt x="77661" y="5078212"/>
                  </a:cubicBezTo>
                  <a:cubicBezTo>
                    <a:pt x="110889" y="5215277"/>
                    <a:pt x="120234" y="5381416"/>
                    <a:pt x="155539" y="5525749"/>
                  </a:cubicBezTo>
                  <a:cubicBezTo>
                    <a:pt x="178383" y="5622317"/>
                    <a:pt x="185651" y="5717847"/>
                    <a:pt x="255222" y="5869449"/>
                  </a:cubicBezTo>
                  <a:cubicBezTo>
                    <a:pt x="295718" y="5959787"/>
                    <a:pt x="317524" y="6083353"/>
                    <a:pt x="343483" y="6174729"/>
                  </a:cubicBezTo>
                  <a:cubicBezTo>
                    <a:pt x="351790" y="6206918"/>
                    <a:pt x="366327" y="6239108"/>
                    <a:pt x="377749" y="6270259"/>
                  </a:cubicBezTo>
                  <a:cubicBezTo>
                    <a:pt x="388133" y="6298295"/>
                    <a:pt x="423438" y="6388633"/>
                    <a:pt x="439013" y="6415630"/>
                  </a:cubicBezTo>
                  <a:cubicBezTo>
                    <a:pt x="456665" y="6384479"/>
                    <a:pt x="448358" y="6283757"/>
                    <a:pt x="450435" y="6247415"/>
                  </a:cubicBezTo>
                  <a:cubicBezTo>
                    <a:pt x="496123" y="6327369"/>
                    <a:pt x="589576" y="6433282"/>
                    <a:pt x="711066" y="6454050"/>
                  </a:cubicBezTo>
                  <a:cubicBezTo>
                    <a:pt x="672646" y="6586961"/>
                    <a:pt x="650840" y="6719872"/>
                    <a:pt x="650840" y="6909893"/>
                  </a:cubicBezTo>
                  <a:cubicBezTo>
                    <a:pt x="650840" y="6964927"/>
                    <a:pt x="642533" y="7028267"/>
                    <a:pt x="656032" y="7080186"/>
                  </a:cubicBezTo>
                  <a:cubicBezTo>
                    <a:pt x="670569" y="7134180"/>
                    <a:pt x="681991" y="7213097"/>
                    <a:pt x="694452" y="7271245"/>
                  </a:cubicBezTo>
                  <a:cubicBezTo>
                    <a:pt x="718334" y="7393772"/>
                    <a:pt x="671608" y="7530837"/>
                    <a:pt x="687183" y="7626367"/>
                  </a:cubicBezTo>
                  <a:cubicBezTo>
                    <a:pt x="702759" y="7721897"/>
                    <a:pt x="710027" y="7794582"/>
                    <a:pt x="728718" y="7965913"/>
                  </a:cubicBezTo>
                  <a:cubicBezTo>
                    <a:pt x="748447" y="8138283"/>
                    <a:pt x="743255" y="8205776"/>
                    <a:pt x="751562" y="8248350"/>
                  </a:cubicBezTo>
                  <a:cubicBezTo>
                    <a:pt x="766099" y="8325189"/>
                    <a:pt x="772329" y="8413449"/>
                    <a:pt x="781675" y="8473675"/>
                  </a:cubicBezTo>
                  <a:cubicBezTo>
                    <a:pt x="801404" y="8599317"/>
                    <a:pt x="771291" y="8628392"/>
                    <a:pt x="778559" y="8766495"/>
                  </a:cubicBezTo>
                  <a:cubicBezTo>
                    <a:pt x="784790" y="8872409"/>
                    <a:pt x="773368" y="8930557"/>
                    <a:pt x="752600" y="9034394"/>
                  </a:cubicBezTo>
                  <a:cubicBezTo>
                    <a:pt x="730795" y="9136154"/>
                    <a:pt x="717296" y="9268027"/>
                    <a:pt x="697567" y="9369787"/>
                  </a:cubicBezTo>
                  <a:cubicBezTo>
                    <a:pt x="676799" y="9477777"/>
                    <a:pt x="667454" y="9574345"/>
                    <a:pt x="659147" y="9684412"/>
                  </a:cubicBezTo>
                  <a:cubicBezTo>
                    <a:pt x="649802" y="9793441"/>
                    <a:pt x="599960" y="9832899"/>
                    <a:pt x="605152" y="9940889"/>
                  </a:cubicBezTo>
                  <a:cubicBezTo>
                    <a:pt x="608267" y="10004229"/>
                    <a:pt x="599960" y="10135064"/>
                    <a:pt x="586461" y="10220210"/>
                  </a:cubicBezTo>
                  <a:cubicBezTo>
                    <a:pt x="576078" y="10288742"/>
                    <a:pt x="547003" y="10397771"/>
                    <a:pt x="529351" y="10465265"/>
                  </a:cubicBezTo>
                  <a:cubicBezTo>
                    <a:pt x="475356" y="10671900"/>
                    <a:pt x="486778" y="10818310"/>
                    <a:pt x="453550" y="10984449"/>
                  </a:cubicBezTo>
                  <a:cubicBezTo>
                    <a:pt x="441090" y="11047789"/>
                    <a:pt x="435898" y="11140204"/>
                    <a:pt x="419284" y="11201468"/>
                  </a:cubicBezTo>
                  <a:cubicBezTo>
                    <a:pt x="401632" y="11265846"/>
                    <a:pt x="359059" y="11368645"/>
                    <a:pt x="369442" y="11449638"/>
                  </a:cubicBezTo>
                  <a:cubicBezTo>
                    <a:pt x="379826" y="11530630"/>
                    <a:pt x="420322" y="11555551"/>
                    <a:pt x="437975" y="11629275"/>
                  </a:cubicBezTo>
                  <a:cubicBezTo>
                    <a:pt x="451474" y="11683271"/>
                    <a:pt x="373596" y="11774647"/>
                    <a:pt x="449397" y="11823450"/>
                  </a:cubicBezTo>
                  <a:cubicBezTo>
                    <a:pt x="415131" y="11861870"/>
                    <a:pt x="386056" y="11906520"/>
                    <a:pt x="376711" y="11976090"/>
                  </a:cubicBezTo>
                  <a:cubicBezTo>
                    <a:pt x="369442" y="12031124"/>
                    <a:pt x="354905" y="12039431"/>
                    <a:pt x="320639" y="12080965"/>
                  </a:cubicBezTo>
                  <a:cubicBezTo>
                    <a:pt x="280143" y="12132883"/>
                    <a:pt x="242762" y="12130807"/>
                    <a:pt x="199150" y="12239836"/>
                  </a:cubicBezTo>
                  <a:cubicBezTo>
                    <a:pt x="177344" y="12295908"/>
                    <a:pt x="181498" y="12353018"/>
                    <a:pt x="184613" y="12414282"/>
                  </a:cubicBezTo>
                  <a:cubicBezTo>
                    <a:pt x="187728" y="12499428"/>
                    <a:pt x="204342" y="12509811"/>
                    <a:pt x="299872" y="12540962"/>
                  </a:cubicBezTo>
                  <a:cubicBezTo>
                    <a:pt x="363212" y="12561730"/>
                    <a:pt x="487816" y="12562768"/>
                    <a:pt x="553234" y="12559653"/>
                  </a:cubicBezTo>
                  <a:cubicBezTo>
                    <a:pt x="665377" y="12554461"/>
                    <a:pt x="773368" y="12545116"/>
                    <a:pt x="888626" y="12510850"/>
                  </a:cubicBezTo>
                  <a:cubicBezTo>
                    <a:pt x="969619" y="12488006"/>
                    <a:pt x="1045420" y="12465162"/>
                    <a:pt x="1094223" y="12421550"/>
                  </a:cubicBezTo>
                  <a:cubicBezTo>
                    <a:pt x="1143027" y="12378977"/>
                    <a:pt x="1134720" y="12329136"/>
                    <a:pt x="1131605" y="12280332"/>
                  </a:cubicBezTo>
                  <a:cubicBezTo>
                    <a:pt x="1127451" y="12230490"/>
                    <a:pt x="1102530" y="12006203"/>
                    <a:pt x="1102530" y="12006203"/>
                  </a:cubicBezTo>
                  <a:cubicBezTo>
                    <a:pt x="1176254" y="11982320"/>
                    <a:pt x="1261401" y="11877445"/>
                    <a:pt x="1262439" y="11836949"/>
                  </a:cubicBezTo>
                  <a:cubicBezTo>
                    <a:pt x="1262439" y="11796452"/>
                    <a:pt x="1261401" y="11763225"/>
                    <a:pt x="1240633" y="11723767"/>
                  </a:cubicBezTo>
                  <a:cubicBezTo>
                    <a:pt x="1217789" y="11682232"/>
                    <a:pt x="1164832" y="11664580"/>
                    <a:pt x="1186638" y="11601239"/>
                  </a:cubicBezTo>
                  <a:cubicBezTo>
                    <a:pt x="1208444" y="11537899"/>
                    <a:pt x="1288398" y="11512978"/>
                    <a:pt x="1310204" y="11441331"/>
                  </a:cubicBezTo>
                  <a:cubicBezTo>
                    <a:pt x="1338240" y="11345801"/>
                    <a:pt x="1262439" y="11283499"/>
                    <a:pt x="1256209" y="11189007"/>
                  </a:cubicBezTo>
                  <a:cubicBezTo>
                    <a:pt x="1251017" y="11099708"/>
                    <a:pt x="1264516" y="11015600"/>
                    <a:pt x="1281130" y="10930454"/>
                  </a:cubicBezTo>
                  <a:cubicBezTo>
                    <a:pt x="1313319" y="10758084"/>
                    <a:pt x="1340317" y="10706166"/>
                    <a:pt x="1340317" y="10532759"/>
                  </a:cubicBezTo>
                  <a:cubicBezTo>
                    <a:pt x="1340317" y="10439306"/>
                    <a:pt x="1370429" y="10357274"/>
                    <a:pt x="1386005" y="10234747"/>
                  </a:cubicBezTo>
                  <a:cubicBezTo>
                    <a:pt x="1395350" y="10164138"/>
                    <a:pt x="1394312" y="10086260"/>
                    <a:pt x="1397427" y="9975155"/>
                  </a:cubicBezTo>
                  <a:cubicBezTo>
                    <a:pt x="1398465" y="9945042"/>
                    <a:pt x="1407810" y="9837053"/>
                    <a:pt x="1413002" y="9806940"/>
                  </a:cubicBezTo>
                  <a:cubicBezTo>
                    <a:pt x="1423386" y="9748791"/>
                    <a:pt x="1448307" y="9684412"/>
                    <a:pt x="1451422" y="9631455"/>
                  </a:cubicBezTo>
                  <a:cubicBezTo>
                    <a:pt x="1454537" y="9567076"/>
                    <a:pt x="1429616" y="9512043"/>
                    <a:pt x="1432731" y="9447665"/>
                  </a:cubicBezTo>
                  <a:cubicBezTo>
                    <a:pt x="1434808" y="9384324"/>
                    <a:pt x="1466997" y="9317869"/>
                    <a:pt x="1471151" y="9249336"/>
                  </a:cubicBezTo>
                  <a:cubicBezTo>
                    <a:pt x="1475304" y="9170420"/>
                    <a:pt x="1511647" y="9110195"/>
                    <a:pt x="1524108" y="9036470"/>
                  </a:cubicBezTo>
                  <a:cubicBezTo>
                    <a:pt x="1537606" y="8957555"/>
                    <a:pt x="1558374" y="8839181"/>
                    <a:pt x="1578103" y="8761303"/>
                  </a:cubicBezTo>
                  <a:cubicBezTo>
                    <a:pt x="1608215" y="8638776"/>
                    <a:pt x="1651827" y="8581665"/>
                    <a:pt x="1668441" y="8456023"/>
                  </a:cubicBezTo>
                  <a:cubicBezTo>
                    <a:pt x="1682978" y="8351148"/>
                    <a:pt x="1686093" y="8302344"/>
                    <a:pt x="1692323" y="8196431"/>
                  </a:cubicBezTo>
                  <a:cubicBezTo>
                    <a:pt x="1697515" y="8104016"/>
                    <a:pt x="1763971" y="8042752"/>
                    <a:pt x="1776431" y="7951376"/>
                  </a:cubicBezTo>
                  <a:cubicBezTo>
                    <a:pt x="1786815" y="7875575"/>
                    <a:pt x="1786815" y="7765508"/>
                    <a:pt x="1806544" y="7691784"/>
                  </a:cubicBezTo>
                  <a:cubicBezTo>
                    <a:pt x="1829388" y="7614945"/>
                    <a:pt x="1921803" y="7477881"/>
                    <a:pt x="1943608" y="7401041"/>
                  </a:cubicBezTo>
                  <a:cubicBezTo>
                    <a:pt x="1965414" y="7324202"/>
                    <a:pt x="1973721" y="7211020"/>
                    <a:pt x="2004872" y="7125874"/>
                  </a:cubicBezTo>
                  <a:cubicBezTo>
                    <a:pt x="2043292" y="7218289"/>
                    <a:pt x="2075481" y="7507994"/>
                    <a:pt x="2111824" y="7625329"/>
                  </a:cubicBezTo>
                  <a:cubicBezTo>
                    <a:pt x="2147128" y="7742664"/>
                    <a:pt x="2223968" y="7969028"/>
                    <a:pt x="2259272" y="8053137"/>
                  </a:cubicBezTo>
                  <a:cubicBezTo>
                    <a:pt x="2311191" y="8175664"/>
                    <a:pt x="2330920" y="8302344"/>
                    <a:pt x="2370377" y="8430064"/>
                  </a:cubicBezTo>
                  <a:cubicBezTo>
                    <a:pt x="2434756" y="8633584"/>
                    <a:pt x="2465907" y="8818413"/>
                    <a:pt x="2518864" y="9020895"/>
                  </a:cubicBezTo>
                  <a:cubicBezTo>
                    <a:pt x="2541708" y="9105003"/>
                    <a:pt x="2545862" y="9262834"/>
                    <a:pt x="2580128" y="9341751"/>
                  </a:cubicBezTo>
                  <a:cubicBezTo>
                    <a:pt x="2619586" y="9430012"/>
                    <a:pt x="2658005" y="9526580"/>
                    <a:pt x="2661121" y="9622110"/>
                  </a:cubicBezTo>
                  <a:cubicBezTo>
                    <a:pt x="2669428" y="9789287"/>
                    <a:pt x="2708885" y="9881702"/>
                    <a:pt x="2714077" y="10051995"/>
                  </a:cubicBezTo>
                  <a:cubicBezTo>
                    <a:pt x="2720308" y="10216056"/>
                    <a:pt x="2728615" y="10345852"/>
                    <a:pt x="2752497" y="10507838"/>
                  </a:cubicBezTo>
                  <a:cubicBezTo>
                    <a:pt x="2763919" y="10586754"/>
                    <a:pt x="2823106" y="10650094"/>
                    <a:pt x="2807530" y="10754969"/>
                  </a:cubicBezTo>
                  <a:cubicBezTo>
                    <a:pt x="2797147" y="10824540"/>
                    <a:pt x="2828298" y="10887880"/>
                    <a:pt x="2828298" y="10960567"/>
                  </a:cubicBezTo>
                  <a:cubicBezTo>
                    <a:pt x="2828298" y="11027022"/>
                    <a:pt x="2818953" y="11101785"/>
                    <a:pt x="2828298" y="11167202"/>
                  </a:cubicBezTo>
                  <a:cubicBezTo>
                    <a:pt x="2837643" y="11231581"/>
                    <a:pt x="2894753" y="11317765"/>
                    <a:pt x="2889561" y="11388374"/>
                  </a:cubicBezTo>
                  <a:cubicBezTo>
                    <a:pt x="2880216" y="11518170"/>
                    <a:pt x="2757689" y="11561781"/>
                    <a:pt x="2828298" y="11690539"/>
                  </a:cubicBezTo>
                  <a:cubicBezTo>
                    <a:pt x="2858411" y="11747649"/>
                    <a:pt x="2859449" y="11786069"/>
                    <a:pt x="2909291" y="11802683"/>
                  </a:cubicBezTo>
                  <a:cubicBezTo>
                    <a:pt x="2949787" y="11815143"/>
                    <a:pt x="2969516" y="11809952"/>
                    <a:pt x="2986130" y="11835911"/>
                  </a:cubicBezTo>
                  <a:cubicBezTo>
                    <a:pt x="3016242" y="11883676"/>
                    <a:pt x="3033895" y="11966745"/>
                    <a:pt x="3044278" y="11998935"/>
                  </a:cubicBezTo>
                  <a:cubicBezTo>
                    <a:pt x="2986130" y="12113155"/>
                    <a:pt x="2983015" y="12356133"/>
                    <a:pt x="3013127" y="12373785"/>
                  </a:cubicBezTo>
                  <a:cubicBezTo>
                    <a:pt x="3101389" y="12428819"/>
                    <a:pt x="3156422" y="12397667"/>
                    <a:pt x="3236376" y="12399745"/>
                  </a:cubicBezTo>
                  <a:cubicBezTo>
                    <a:pt x="3258182" y="12463084"/>
                    <a:pt x="3302832" y="12503581"/>
                    <a:pt x="3463779" y="12533693"/>
                  </a:cubicBezTo>
                  <a:cubicBezTo>
                    <a:pt x="3548925" y="12550308"/>
                    <a:pt x="3724409" y="12544078"/>
                    <a:pt x="3843822" y="12533693"/>
                  </a:cubicBezTo>
                  <a:cubicBezTo>
                    <a:pt x="3927929" y="12526425"/>
                    <a:pt x="3999577" y="12490082"/>
                    <a:pt x="4019306" y="12444394"/>
                  </a:cubicBezTo>
                  <a:cubicBezTo>
                    <a:pt x="4037997" y="12398706"/>
                    <a:pt x="4049419" y="12289677"/>
                    <a:pt x="4023459" y="12224260"/>
                  </a:cubicBezTo>
                  <a:cubicBezTo>
                    <a:pt x="3993347" y="12146383"/>
                    <a:pt x="3888471" y="12112116"/>
                    <a:pt x="3843822" y="12051891"/>
                  </a:cubicBezTo>
                  <a:cubicBezTo>
                    <a:pt x="3820978" y="12019702"/>
                    <a:pt x="3805402" y="11960515"/>
                    <a:pt x="3782558" y="11926248"/>
                  </a:cubicBezTo>
                  <a:cubicBezTo>
                    <a:pt x="3760752" y="11893021"/>
                    <a:pt x="3736870" y="11882637"/>
                    <a:pt x="3725448" y="11849409"/>
                  </a:cubicBezTo>
                  <a:cubicBezTo>
                    <a:pt x="3717141" y="11822412"/>
                    <a:pt x="3656915" y="11799567"/>
                    <a:pt x="3628879" y="11762186"/>
                  </a:cubicBezTo>
                  <a:cubicBezTo>
                    <a:pt x="3635110" y="11752841"/>
                    <a:pt x="3646532" y="11745573"/>
                    <a:pt x="3664184" y="11742458"/>
                  </a:cubicBezTo>
                  <a:cubicBezTo>
                    <a:pt x="3661069" y="11687424"/>
                    <a:pt x="3622649" y="11626160"/>
                    <a:pt x="3584230" y="11581510"/>
                  </a:cubicBezTo>
                  <a:cubicBezTo>
                    <a:pt x="3638225" y="11585664"/>
                    <a:pt x="3662107" y="11537899"/>
                    <a:pt x="3661069" y="11440292"/>
                  </a:cubicBezTo>
                  <a:cubicBezTo>
                    <a:pt x="3661069" y="11349955"/>
                    <a:pt x="3661069" y="11241964"/>
                    <a:pt x="3638225" y="11160972"/>
                  </a:cubicBezTo>
                  <a:cubicBezTo>
                    <a:pt x="3618496" y="11090363"/>
                    <a:pt x="3624726" y="11010408"/>
                    <a:pt x="3596690" y="10939799"/>
                  </a:cubicBezTo>
                  <a:cubicBezTo>
                    <a:pt x="3569692" y="10872305"/>
                    <a:pt x="3551002" y="10781967"/>
                    <a:pt x="3542695" y="10710320"/>
                  </a:cubicBezTo>
                  <a:cubicBezTo>
                    <a:pt x="3528158" y="10569101"/>
                    <a:pt x="3516736" y="10467342"/>
                    <a:pt x="3516736" y="10325085"/>
                  </a:cubicBezTo>
                  <a:lnTo>
                    <a:pt x="3516736" y="9904546"/>
                  </a:lnTo>
                  <a:cubicBezTo>
                    <a:pt x="3516736" y="9760213"/>
                    <a:pt x="3485585" y="9587844"/>
                    <a:pt x="3447165" y="9553578"/>
                  </a:cubicBezTo>
                  <a:cubicBezTo>
                    <a:pt x="3408745" y="9519311"/>
                    <a:pt x="3405630" y="9450780"/>
                    <a:pt x="3378633" y="9346943"/>
                  </a:cubicBezTo>
                  <a:cubicBezTo>
                    <a:pt x="3351635" y="9244144"/>
                    <a:pt x="3332945" y="9100849"/>
                    <a:pt x="3316331" y="9002205"/>
                  </a:cubicBezTo>
                  <a:cubicBezTo>
                    <a:pt x="3297640" y="8878639"/>
                    <a:pt x="3298678" y="8785185"/>
                    <a:pt x="3292448" y="8660582"/>
                  </a:cubicBezTo>
                  <a:cubicBezTo>
                    <a:pt x="3285180" y="8499634"/>
                    <a:pt x="3243645" y="8361531"/>
                    <a:pt x="3224954" y="8216160"/>
                  </a:cubicBezTo>
                  <a:cubicBezTo>
                    <a:pt x="3240530" y="8147628"/>
                    <a:pt x="3250914" y="8102978"/>
                    <a:pt x="3270642" y="8025100"/>
                  </a:cubicBezTo>
                  <a:cubicBezTo>
                    <a:pt x="3293487" y="7932686"/>
                    <a:pt x="3313216" y="7866230"/>
                    <a:pt x="3313216" y="7803928"/>
                  </a:cubicBezTo>
                  <a:cubicBezTo>
                    <a:pt x="3313216" y="7632597"/>
                    <a:pt x="3316331" y="7577564"/>
                    <a:pt x="3324638" y="7406233"/>
                  </a:cubicBezTo>
                  <a:cubicBezTo>
                    <a:pt x="3328791" y="7319011"/>
                    <a:pt x="3316331" y="7203752"/>
                    <a:pt x="3300755" y="7115490"/>
                  </a:cubicBezTo>
                  <a:cubicBezTo>
                    <a:pt x="3291410" y="7061495"/>
                    <a:pt x="3354750" y="6967003"/>
                    <a:pt x="3316331" y="6837207"/>
                  </a:cubicBezTo>
                  <a:cubicBezTo>
                    <a:pt x="3358904" y="6837207"/>
                    <a:pt x="3446127" y="6837207"/>
                    <a:pt x="3491815" y="6814364"/>
                  </a:cubicBezTo>
                  <a:cubicBezTo>
                    <a:pt x="3499083" y="6726102"/>
                    <a:pt x="3426398" y="6447820"/>
                    <a:pt x="3400439" y="6356443"/>
                  </a:cubicBezTo>
                  <a:cubicBezTo>
                    <a:pt x="3457549" y="6283757"/>
                    <a:pt x="3465856" y="6272336"/>
                    <a:pt x="3495968" y="6212110"/>
                  </a:cubicBezTo>
                  <a:cubicBezTo>
                    <a:pt x="3527119" y="6148769"/>
                    <a:pt x="3549964" y="6139424"/>
                    <a:pt x="3582153" y="6101005"/>
                  </a:cubicBezTo>
                  <a:cubicBezTo>
                    <a:pt x="3625764" y="6050124"/>
                    <a:pt x="3646532" y="6005475"/>
                    <a:pt x="3671453" y="5952518"/>
                  </a:cubicBezTo>
                  <a:cubicBezTo>
                    <a:pt x="3693258" y="5907868"/>
                    <a:pt x="3677683" y="5850758"/>
                    <a:pt x="3687028" y="5765612"/>
                  </a:cubicBezTo>
                  <a:cubicBezTo>
                    <a:pt x="3696373" y="5680466"/>
                    <a:pt x="3709872" y="5608818"/>
                    <a:pt x="3709872" y="5544439"/>
                  </a:cubicBezTo>
                  <a:cubicBezTo>
                    <a:pt x="3755560" y="5475907"/>
                    <a:pt x="3777366" y="5456178"/>
                    <a:pt x="3820978" y="5391799"/>
                  </a:cubicBezTo>
                  <a:cubicBezTo>
                    <a:pt x="3897817" y="5275502"/>
                    <a:pt x="3913392" y="5173742"/>
                    <a:pt x="3950774" y="5040831"/>
                  </a:cubicBezTo>
                  <a:cubicBezTo>
                    <a:pt x="3966349" y="4985797"/>
                    <a:pt x="3976733" y="4881961"/>
                    <a:pt x="3965311" y="4824850"/>
                  </a:cubicBezTo>
                  <a:cubicBezTo>
                    <a:pt x="3951812" y="4756318"/>
                    <a:pt x="3935198" y="4702323"/>
                    <a:pt x="3927929" y="4627561"/>
                  </a:cubicBezTo>
                  <a:cubicBezTo>
                    <a:pt x="3914430" y="4496726"/>
                    <a:pt x="3957004" y="4407426"/>
                    <a:pt x="3950774" y="4276592"/>
                  </a:cubicBezTo>
                  <a:cubicBezTo>
                    <a:pt x="3944543" y="4142643"/>
                    <a:pt x="3913392" y="3943276"/>
                    <a:pt x="3893663" y="3810365"/>
                  </a:cubicBezTo>
                  <a:cubicBezTo>
                    <a:pt x="3880165" y="3715873"/>
                    <a:pt x="3890548" y="3616190"/>
                    <a:pt x="3882241" y="3451090"/>
                  </a:cubicBezTo>
                  <a:cubicBezTo>
                    <a:pt x="3873934" y="3287027"/>
                    <a:pt x="3828246" y="2874795"/>
                    <a:pt x="3813709" y="2767843"/>
                  </a:cubicBezTo>
                  <a:cubicBezTo>
                    <a:pt x="3799172" y="2660892"/>
                    <a:pt x="3782558" y="2559131"/>
                    <a:pt x="3745177" y="2481254"/>
                  </a:cubicBezTo>
                  <a:cubicBezTo>
                    <a:pt x="3712987" y="2414798"/>
                    <a:pt x="3638225" y="2405453"/>
                    <a:pt x="3572808" y="2374302"/>
                  </a:cubicBezTo>
                  <a:cubicBezTo>
                    <a:pt x="3453395" y="2317192"/>
                    <a:pt x="3345405" y="2269427"/>
                    <a:pt x="3224954" y="2207125"/>
                  </a:cubicBezTo>
                  <a:cubicBezTo>
                    <a:pt x="3122156" y="2154168"/>
                    <a:pt x="3011051" y="2117825"/>
                    <a:pt x="2878140" y="2045139"/>
                  </a:cubicBezTo>
                  <a:cubicBezTo>
                    <a:pt x="2837643" y="2022295"/>
                    <a:pt x="2673581" y="1951686"/>
                    <a:pt x="2608164" y="1905998"/>
                  </a:cubicBezTo>
                  <a:cubicBezTo>
                    <a:pt x="2545862" y="1862387"/>
                    <a:pt x="2474214" y="1781394"/>
                    <a:pt x="2448255" y="1789701"/>
                  </a:cubicBezTo>
                  <a:cubicBezTo>
                    <a:pt x="2450332" y="1688979"/>
                    <a:pt x="2459677" y="1513495"/>
                    <a:pt x="2463831" y="1485459"/>
                  </a:cubicBezTo>
                  <a:cubicBezTo>
                    <a:pt x="2463831" y="1485459"/>
                    <a:pt x="2467984" y="1471960"/>
                    <a:pt x="2474214" y="1449116"/>
                  </a:cubicBezTo>
                  <a:cubicBezTo>
                    <a:pt x="2474214" y="1461577"/>
                    <a:pt x="2475253" y="1471960"/>
                    <a:pt x="2478368" y="1481306"/>
                  </a:cubicBezTo>
                  <a:cubicBezTo>
                    <a:pt x="2475253" y="1447039"/>
                    <a:pt x="2480445" y="1432502"/>
                    <a:pt x="2481483" y="1413812"/>
                  </a:cubicBezTo>
                  <a:cubicBezTo>
                    <a:pt x="2484598" y="1402390"/>
                    <a:pt x="2486675" y="1388891"/>
                    <a:pt x="2489790" y="1375392"/>
                  </a:cubicBezTo>
                  <a:cubicBezTo>
                    <a:pt x="2487713" y="1402390"/>
                    <a:pt x="2487713" y="1427310"/>
                    <a:pt x="2493943" y="1444963"/>
                  </a:cubicBezTo>
                  <a:cubicBezTo>
                    <a:pt x="2489790" y="1396159"/>
                    <a:pt x="2496020" y="1375392"/>
                    <a:pt x="2500173" y="1351510"/>
                  </a:cubicBezTo>
                  <a:cubicBezTo>
                    <a:pt x="2501212" y="1379545"/>
                    <a:pt x="2506404" y="1406543"/>
                    <a:pt x="2518864" y="1451193"/>
                  </a:cubicBezTo>
                  <a:cubicBezTo>
                    <a:pt x="2505365" y="1385776"/>
                    <a:pt x="2510557" y="1329704"/>
                    <a:pt x="2521979" y="1293361"/>
                  </a:cubicBezTo>
                  <a:cubicBezTo>
                    <a:pt x="2516787" y="1316205"/>
                    <a:pt x="2517826" y="1341126"/>
                    <a:pt x="2521979" y="1392006"/>
                  </a:cubicBezTo>
                  <a:cubicBezTo>
                    <a:pt x="2521979" y="1342164"/>
                    <a:pt x="2521979" y="1318282"/>
                    <a:pt x="2526133" y="1296476"/>
                  </a:cubicBezTo>
                  <a:cubicBezTo>
                    <a:pt x="2526133" y="1308936"/>
                    <a:pt x="2526133" y="1325550"/>
                    <a:pt x="2529248" y="1338011"/>
                  </a:cubicBezTo>
                  <a:cubicBezTo>
                    <a:pt x="2528209" y="1317243"/>
                    <a:pt x="2530286" y="1290246"/>
                    <a:pt x="2531325" y="1291284"/>
                  </a:cubicBezTo>
                  <a:cubicBezTo>
                    <a:pt x="2531325" y="1304783"/>
                    <a:pt x="2531325" y="1316205"/>
                    <a:pt x="2534440" y="1327627"/>
                  </a:cubicBezTo>
                  <a:cubicBezTo>
                    <a:pt x="2534440" y="1311013"/>
                    <a:pt x="2534440" y="1304783"/>
                    <a:pt x="2536516" y="1295438"/>
                  </a:cubicBezTo>
                  <a:cubicBezTo>
                    <a:pt x="2555207" y="1302706"/>
                    <a:pt x="2566629" y="1285054"/>
                    <a:pt x="2580128" y="1266363"/>
                  </a:cubicBezTo>
                  <a:cubicBezTo>
                    <a:pt x="2601934" y="1236251"/>
                    <a:pt x="2618548" y="1113723"/>
                    <a:pt x="2620624" y="1058690"/>
                  </a:cubicBezTo>
                  <a:cubicBezTo>
                    <a:pt x="2620624" y="1052460"/>
                    <a:pt x="2620624" y="1044153"/>
                    <a:pt x="2620624" y="1035846"/>
                  </a:cubicBezTo>
                  <a:cubicBezTo>
                    <a:pt x="2624778" y="1064920"/>
                    <a:pt x="2622701" y="1096071"/>
                    <a:pt x="2614394" y="1162527"/>
                  </a:cubicBezTo>
                  <a:cubicBezTo>
                    <a:pt x="2623739" y="1109570"/>
                    <a:pt x="2627893" y="1081534"/>
                    <a:pt x="2626855" y="1056613"/>
                  </a:cubicBezTo>
                  <a:cubicBezTo>
                    <a:pt x="2628931" y="1090879"/>
                    <a:pt x="2625816" y="1138644"/>
                    <a:pt x="2623739" y="1156296"/>
                  </a:cubicBezTo>
                  <a:cubicBezTo>
                    <a:pt x="2642430" y="1089841"/>
                    <a:pt x="2647622" y="1033769"/>
                    <a:pt x="2646583" y="976659"/>
                  </a:cubicBezTo>
                  <a:cubicBezTo>
                    <a:pt x="2648660" y="998464"/>
                    <a:pt x="2646583" y="1026500"/>
                    <a:pt x="2646583" y="1070112"/>
                  </a:cubicBezTo>
                  <a:cubicBezTo>
                    <a:pt x="2650737" y="1025462"/>
                    <a:pt x="2653852" y="1001580"/>
                    <a:pt x="2652814" y="979774"/>
                  </a:cubicBezTo>
                  <a:cubicBezTo>
                    <a:pt x="2652814" y="936162"/>
                    <a:pt x="2650737" y="926817"/>
                    <a:pt x="2646583" y="886321"/>
                  </a:cubicBezTo>
                  <a:cubicBezTo>
                    <a:pt x="2642430" y="830249"/>
                    <a:pt x="2635161" y="811558"/>
                    <a:pt x="2622701" y="762755"/>
                  </a:cubicBezTo>
                  <a:cubicBezTo>
                    <a:pt x="2629969" y="780407"/>
                    <a:pt x="2638276" y="795983"/>
                    <a:pt x="2648660" y="809481"/>
                  </a:cubicBezTo>
                  <a:cubicBezTo>
                    <a:pt x="2641392" y="793906"/>
                    <a:pt x="2634123" y="777292"/>
                    <a:pt x="2626855" y="760678"/>
                  </a:cubicBezTo>
                  <a:cubicBezTo>
                    <a:pt x="2634123" y="775215"/>
                    <a:pt x="2643468" y="793906"/>
                    <a:pt x="2651775" y="798059"/>
                  </a:cubicBezTo>
                  <a:cubicBezTo>
                    <a:pt x="2610241" y="643343"/>
                    <a:pt x="2625816" y="532237"/>
                    <a:pt x="2574936" y="412825"/>
                  </a:cubicBezTo>
                  <a:cubicBezTo>
                    <a:pt x="2588435" y="437746"/>
                    <a:pt x="2600895" y="469935"/>
                    <a:pt x="2608164" y="512508"/>
                  </a:cubicBezTo>
                  <a:cubicBezTo>
                    <a:pt x="2601934" y="454360"/>
                    <a:pt x="2562476" y="356753"/>
                    <a:pt x="2529248" y="305873"/>
                  </a:cubicBezTo>
                  <a:cubicBezTo>
                    <a:pt x="2496020" y="256031"/>
                    <a:pt x="2439948" y="179192"/>
                    <a:pt x="2338188" y="105468"/>
                  </a:cubicBezTo>
                  <a:cubicBezTo>
                    <a:pt x="2274848" y="59780"/>
                    <a:pt x="2209431" y="37974"/>
                    <a:pt x="2155435" y="27590"/>
                  </a:cubicBezTo>
                  <a:cubicBezTo>
                    <a:pt x="2115977" y="20322"/>
                    <a:pt x="2079634" y="21360"/>
                    <a:pt x="2051599" y="24475"/>
                  </a:cubicBezTo>
                  <a:cubicBezTo>
                    <a:pt x="2084826" y="17207"/>
                    <a:pt x="2129476" y="16168"/>
                    <a:pt x="2189702" y="31744"/>
                  </a:cubicBezTo>
                  <a:cubicBezTo>
                    <a:pt x="2091057" y="-2522"/>
                    <a:pt x="2012141" y="23437"/>
                    <a:pt x="1984105" y="34859"/>
                  </a:cubicBezTo>
                  <a:cubicBezTo>
                    <a:pt x="1953992" y="18245"/>
                    <a:pt x="1881306" y="-12906"/>
                    <a:pt x="1787853" y="5785"/>
                  </a:cubicBezTo>
                  <a:cubicBezTo>
                    <a:pt x="1844963" y="593"/>
                    <a:pt x="1892728" y="8900"/>
                    <a:pt x="1928033" y="19283"/>
                  </a:cubicBezTo>
                  <a:cubicBezTo>
                    <a:pt x="1872999" y="4746"/>
                    <a:pt x="1826273" y="4746"/>
                    <a:pt x="1776431" y="13053"/>
                  </a:cubicBezTo>
                  <a:cubicBezTo>
                    <a:pt x="1719321" y="22399"/>
                    <a:pt x="1667402" y="30705"/>
                    <a:pt x="1610292" y="66010"/>
                  </a:cubicBezTo>
                  <a:cubicBezTo>
                    <a:pt x="1553182" y="101314"/>
                    <a:pt x="1514762" y="120005"/>
                    <a:pt x="1468036" y="184384"/>
                  </a:cubicBezTo>
                  <a:cubicBezTo>
                    <a:pt x="1499187" y="145964"/>
                    <a:pt x="1532415" y="118967"/>
                    <a:pt x="1561489" y="101314"/>
                  </a:cubicBezTo>
                  <a:cubicBezTo>
                    <a:pt x="1470113" y="167770"/>
                    <a:pt x="1404695" y="260185"/>
                    <a:pt x="1359007" y="347408"/>
                  </a:cubicBezTo>
                  <a:cubicBezTo>
                    <a:pt x="1320587" y="422170"/>
                    <a:pt x="1311242" y="486549"/>
                    <a:pt x="1299820" y="570657"/>
                  </a:cubicBezTo>
                  <a:cubicBezTo>
                    <a:pt x="1286321" y="664110"/>
                    <a:pt x="1297743" y="792868"/>
                    <a:pt x="1298782" y="842709"/>
                  </a:cubicBezTo>
                  <a:cubicBezTo>
                    <a:pt x="1298782" y="891512"/>
                    <a:pt x="1297743" y="957968"/>
                    <a:pt x="1308127" y="1016117"/>
                  </a:cubicBezTo>
                  <a:cubicBezTo>
                    <a:pt x="1305012" y="969390"/>
                    <a:pt x="1302935" y="940316"/>
                    <a:pt x="1305012" y="916433"/>
                  </a:cubicBezTo>
                  <a:cubicBezTo>
                    <a:pt x="1307089" y="949661"/>
                    <a:pt x="1310204" y="995349"/>
                    <a:pt x="1312281" y="1033769"/>
                  </a:cubicBezTo>
                  <a:cubicBezTo>
                    <a:pt x="1313319" y="1058690"/>
                    <a:pt x="1317472" y="1105416"/>
                    <a:pt x="1343432" y="1186409"/>
                  </a:cubicBezTo>
                  <a:cubicBezTo>
                    <a:pt x="1335125" y="1132414"/>
                    <a:pt x="1330971" y="1095033"/>
                    <a:pt x="1330971" y="1032731"/>
                  </a:cubicBezTo>
                  <a:cubicBezTo>
                    <a:pt x="1330971" y="1069073"/>
                    <a:pt x="1334086" y="1102301"/>
                    <a:pt x="1341355" y="1124107"/>
                  </a:cubicBezTo>
                  <a:cubicBezTo>
                    <a:pt x="1339278" y="1100225"/>
                    <a:pt x="1338240" y="1074265"/>
                    <a:pt x="1337201" y="1050383"/>
                  </a:cubicBezTo>
                  <a:cubicBezTo>
                    <a:pt x="1340317" y="1075304"/>
                    <a:pt x="1344470" y="1103340"/>
                    <a:pt x="1350700" y="1126184"/>
                  </a:cubicBezTo>
                  <a:cubicBezTo>
                    <a:pt x="1346547" y="1097109"/>
                    <a:pt x="1343432" y="1061805"/>
                    <a:pt x="1341355" y="1032731"/>
                  </a:cubicBezTo>
                  <a:cubicBezTo>
                    <a:pt x="1344470" y="1051421"/>
                    <a:pt x="1344470" y="1072189"/>
                    <a:pt x="1348623" y="1082572"/>
                  </a:cubicBezTo>
                  <a:cubicBezTo>
                    <a:pt x="1347585" y="1068035"/>
                    <a:pt x="1344470" y="1032731"/>
                    <a:pt x="1343432" y="1020270"/>
                  </a:cubicBezTo>
                  <a:cubicBezTo>
                    <a:pt x="1343432" y="1023385"/>
                    <a:pt x="1348623" y="1053498"/>
                    <a:pt x="1349662" y="1056613"/>
                  </a:cubicBezTo>
                  <a:cubicBezTo>
                    <a:pt x="1351739" y="1072189"/>
                    <a:pt x="1351739" y="1063882"/>
                    <a:pt x="1353815" y="1079457"/>
                  </a:cubicBezTo>
                  <a:cubicBezTo>
                    <a:pt x="1354854" y="1098148"/>
                    <a:pt x="1356930" y="1126184"/>
                    <a:pt x="1356930" y="1156296"/>
                  </a:cubicBezTo>
                  <a:cubicBezTo>
                    <a:pt x="1356930" y="1137606"/>
                    <a:pt x="1357969" y="1122030"/>
                    <a:pt x="1357969" y="1108531"/>
                  </a:cubicBezTo>
                  <a:cubicBezTo>
                    <a:pt x="1359007" y="1147989"/>
                    <a:pt x="1361084" y="1172910"/>
                    <a:pt x="1376659" y="1232097"/>
                  </a:cubicBezTo>
                  <a:cubicBezTo>
                    <a:pt x="1368352" y="1186409"/>
                    <a:pt x="1364199" y="1162527"/>
                    <a:pt x="1364199" y="1139683"/>
                  </a:cubicBezTo>
                  <a:cubicBezTo>
                    <a:pt x="1368352" y="1164603"/>
                    <a:pt x="1370429" y="1183294"/>
                    <a:pt x="1374583" y="1201985"/>
                  </a:cubicBezTo>
                  <a:cubicBezTo>
                    <a:pt x="1378736" y="1222752"/>
                    <a:pt x="1384966" y="1244558"/>
                    <a:pt x="1395350" y="1265325"/>
                  </a:cubicBezTo>
                  <a:cubicBezTo>
                    <a:pt x="1391197" y="1242481"/>
                    <a:pt x="1390158" y="1218598"/>
                    <a:pt x="1390158" y="1204061"/>
                  </a:cubicBezTo>
                  <a:cubicBezTo>
                    <a:pt x="1392235" y="1224829"/>
                    <a:pt x="1396388" y="1251826"/>
                    <a:pt x="1400542" y="1270517"/>
                  </a:cubicBezTo>
                  <a:cubicBezTo>
                    <a:pt x="1397427" y="1253903"/>
                    <a:pt x="1396388" y="1235212"/>
                    <a:pt x="1395350" y="1216522"/>
                  </a:cubicBezTo>
                  <a:cubicBezTo>
                    <a:pt x="1398465" y="1246634"/>
                    <a:pt x="1404695" y="1275709"/>
                    <a:pt x="1410926" y="1292323"/>
                  </a:cubicBezTo>
                  <a:cubicBezTo>
                    <a:pt x="1405734" y="1253903"/>
                    <a:pt x="1403657" y="1223790"/>
                    <a:pt x="1402619" y="1199908"/>
                  </a:cubicBezTo>
                  <a:cubicBezTo>
                    <a:pt x="1403657" y="1211330"/>
                    <a:pt x="1405734" y="1221714"/>
                    <a:pt x="1406772" y="1231059"/>
                  </a:cubicBezTo>
                  <a:cubicBezTo>
                    <a:pt x="1421309" y="1307898"/>
                    <a:pt x="1431693" y="1341126"/>
                    <a:pt x="1463882" y="1358778"/>
                  </a:cubicBezTo>
                  <a:cubicBezTo>
                    <a:pt x="1479458" y="1367085"/>
                    <a:pt x="1495033" y="1369162"/>
                    <a:pt x="1504379" y="1368123"/>
                  </a:cubicBezTo>
                  <a:cubicBezTo>
                    <a:pt x="1512686" y="1389929"/>
                    <a:pt x="1514762" y="1410696"/>
                    <a:pt x="1514762" y="1425234"/>
                  </a:cubicBezTo>
                  <a:cubicBezTo>
                    <a:pt x="1516839" y="1411735"/>
                    <a:pt x="1514762" y="1390968"/>
                    <a:pt x="1509571" y="1367085"/>
                  </a:cubicBezTo>
                  <a:cubicBezTo>
                    <a:pt x="1511647" y="1367085"/>
                    <a:pt x="1513724" y="1366047"/>
                    <a:pt x="1515801" y="1365008"/>
                  </a:cubicBezTo>
                  <a:cubicBezTo>
                    <a:pt x="1520993" y="1402390"/>
                    <a:pt x="1523069" y="1447039"/>
                    <a:pt x="1526184" y="1475075"/>
                  </a:cubicBezTo>
                  <a:cubicBezTo>
                    <a:pt x="1530338" y="1443924"/>
                    <a:pt x="1531376" y="1419003"/>
                    <a:pt x="1532415" y="1396159"/>
                  </a:cubicBezTo>
                  <a:cubicBezTo>
                    <a:pt x="1534491" y="1417965"/>
                    <a:pt x="1535530" y="1444963"/>
                    <a:pt x="1535530" y="1485459"/>
                  </a:cubicBezTo>
                  <a:cubicBezTo>
                    <a:pt x="1537606" y="1439771"/>
                    <a:pt x="1537606" y="1411735"/>
                    <a:pt x="1535530" y="1389929"/>
                  </a:cubicBezTo>
                  <a:cubicBezTo>
                    <a:pt x="1537606" y="1398236"/>
                    <a:pt x="1540722" y="1406543"/>
                    <a:pt x="1542798" y="1413812"/>
                  </a:cubicBezTo>
                  <a:cubicBezTo>
                    <a:pt x="1543837" y="1437694"/>
                    <a:pt x="1546952" y="1458461"/>
                    <a:pt x="1553182" y="1475075"/>
                  </a:cubicBezTo>
                  <a:cubicBezTo>
                    <a:pt x="1552144" y="1460538"/>
                    <a:pt x="1551105" y="1448078"/>
                    <a:pt x="1550067" y="1435617"/>
                  </a:cubicBezTo>
                  <a:cubicBezTo>
                    <a:pt x="1566681" y="1483382"/>
                    <a:pt x="1584333" y="1522840"/>
                    <a:pt x="1589525" y="1588257"/>
                  </a:cubicBezTo>
                  <a:cubicBezTo>
                    <a:pt x="1593678" y="1644329"/>
                    <a:pt x="1589525" y="1725322"/>
                    <a:pt x="1580179" y="1791778"/>
                  </a:cubicBezTo>
                  <a:cubicBezTo>
                    <a:pt x="1544875" y="1816698"/>
                    <a:pt x="1503340" y="1882116"/>
                    <a:pt x="1453499" y="1924689"/>
                  </a:cubicBezTo>
                  <a:cubicBezTo>
                    <a:pt x="1394312" y="1975569"/>
                    <a:pt x="1201175" y="2045139"/>
                    <a:pt x="1077609" y="2088751"/>
                  </a:cubicBezTo>
                  <a:cubicBezTo>
                    <a:pt x="924969" y="2141708"/>
                    <a:pt x="800365" y="2150015"/>
                    <a:pt x="650840" y="2225815"/>
                  </a:cubicBezTo>
                  <a:cubicBezTo>
                    <a:pt x="592692" y="2255928"/>
                    <a:pt x="464972" y="2286041"/>
                    <a:pt x="431745" y="2344189"/>
                  </a:cubicBezTo>
                  <a:cubicBezTo>
                    <a:pt x="396440" y="2404415"/>
                    <a:pt x="376711" y="2492676"/>
                    <a:pt x="372558" y="2569515"/>
                  </a:cubicBezTo>
                  <a:cubicBezTo>
                    <a:pt x="371519" y="2615203"/>
                    <a:pt x="344522" y="2664007"/>
                    <a:pt x="336215" y="2744999"/>
                  </a:cubicBezTo>
                  <a:cubicBezTo>
                    <a:pt x="327908" y="2825992"/>
                    <a:pt x="278066" y="2923599"/>
                    <a:pt x="267682" y="3003553"/>
                  </a:cubicBezTo>
                  <a:cubicBezTo>
                    <a:pt x="260414" y="3057548"/>
                    <a:pt x="259375" y="3116735"/>
                    <a:pt x="251069" y="3171769"/>
                  </a:cubicBezTo>
                  <a:cubicBezTo>
                    <a:pt x="239646" y="3240301"/>
                    <a:pt x="226148" y="3298449"/>
                    <a:pt x="206419" y="3370097"/>
                  </a:cubicBezTo>
                  <a:cubicBezTo>
                    <a:pt x="187728" y="3442783"/>
                    <a:pt x="179421" y="3538312"/>
                    <a:pt x="160731" y="3660840"/>
                  </a:cubicBezTo>
                  <a:cubicBezTo>
                    <a:pt x="142040" y="3783367"/>
                    <a:pt x="72469" y="3944314"/>
                    <a:pt x="62086" y="4081379"/>
                  </a:cubicBezTo>
                  <a:cubicBezTo>
                    <a:pt x="49625" y="4235057"/>
                    <a:pt x="-7485" y="4373160"/>
                    <a:pt x="822" y="4527877"/>
                  </a:cubicBezTo>
                  <a:close/>
                  <a:moveTo>
                    <a:pt x="3295563" y="4493611"/>
                  </a:moveTo>
                  <a:cubicBezTo>
                    <a:pt x="3297640" y="4449999"/>
                    <a:pt x="3346444" y="4139528"/>
                    <a:pt x="3346444" y="4139528"/>
                  </a:cubicBezTo>
                  <a:cubicBezTo>
                    <a:pt x="3346444" y="4139528"/>
                    <a:pt x="3395247" y="4501918"/>
                    <a:pt x="3395247" y="4549683"/>
                  </a:cubicBezTo>
                  <a:cubicBezTo>
                    <a:pt x="3395247" y="4597448"/>
                    <a:pt x="3320484" y="4876769"/>
                    <a:pt x="3320484" y="4876769"/>
                  </a:cubicBezTo>
                  <a:cubicBezTo>
                    <a:pt x="3320484" y="4876769"/>
                    <a:pt x="3290372" y="4572527"/>
                    <a:pt x="3295563" y="4493611"/>
                  </a:cubicBezTo>
                  <a:close/>
                  <a:moveTo>
                    <a:pt x="658109" y="4969183"/>
                  </a:moveTo>
                  <a:cubicBezTo>
                    <a:pt x="645648" y="4905843"/>
                    <a:pt x="591653" y="4877807"/>
                    <a:pt x="596845" y="4846656"/>
                  </a:cubicBezTo>
                  <a:cubicBezTo>
                    <a:pt x="602037" y="4816544"/>
                    <a:pt x="658109" y="4832119"/>
                    <a:pt x="705874" y="4770855"/>
                  </a:cubicBezTo>
                  <a:cubicBezTo>
                    <a:pt x="753639" y="4709591"/>
                    <a:pt x="792058" y="4663903"/>
                    <a:pt x="800365" y="4599525"/>
                  </a:cubicBezTo>
                  <a:cubicBezTo>
                    <a:pt x="807634" y="4535146"/>
                    <a:pt x="810749" y="4464537"/>
                    <a:pt x="810749" y="4464537"/>
                  </a:cubicBezTo>
                  <a:cubicBezTo>
                    <a:pt x="810749" y="4464537"/>
                    <a:pt x="889665" y="4752165"/>
                    <a:pt x="886550" y="4869500"/>
                  </a:cubicBezTo>
                  <a:cubicBezTo>
                    <a:pt x="884473" y="4986836"/>
                    <a:pt x="874089" y="5001373"/>
                    <a:pt x="828401" y="5078212"/>
                  </a:cubicBezTo>
                  <a:cubicBezTo>
                    <a:pt x="782713" y="5155051"/>
                    <a:pt x="739101" y="5284847"/>
                    <a:pt x="739101" y="5284847"/>
                  </a:cubicBezTo>
                  <a:cubicBezTo>
                    <a:pt x="739101" y="5284847"/>
                    <a:pt x="737025" y="5218392"/>
                    <a:pt x="708989" y="5149860"/>
                  </a:cubicBezTo>
                  <a:cubicBezTo>
                    <a:pt x="680953" y="5081327"/>
                    <a:pt x="677838" y="5108325"/>
                    <a:pt x="663301" y="5068867"/>
                  </a:cubicBezTo>
                  <a:cubicBezTo>
                    <a:pt x="647725" y="5027332"/>
                    <a:pt x="670569" y="5032524"/>
                    <a:pt x="658109" y="4969183"/>
                  </a:cubicBezTo>
                  <a:close/>
                </a:path>
              </a:pathLst>
            </a:custGeom>
            <a:solidFill>
              <a:srgbClr val="8DE971"/>
            </a:soli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90"/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AA23BD82-F0AF-AB3F-1310-31470B013AC9}"/>
                </a:ext>
              </a:extLst>
            </p:cNvPr>
            <p:cNvGrpSpPr/>
            <p:nvPr userDrawn="1"/>
          </p:nvGrpSpPr>
          <p:grpSpPr>
            <a:xfrm>
              <a:off x="24606375" y="12323919"/>
              <a:ext cx="2148810" cy="7792881"/>
              <a:chOff x="24280426" y="12370713"/>
              <a:chExt cx="2148810" cy="7792881"/>
            </a:xfrm>
          </p:grpSpPr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95033D06-362E-F062-9CCE-CC0317258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54831" y="13004800"/>
                <a:ext cx="0" cy="7158794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C16BCE5-CD60-2C27-C098-B25CC7589F9F}"/>
                  </a:ext>
                </a:extLst>
              </p:cNvPr>
              <p:cNvSpPr txBox="1"/>
              <p:nvPr/>
            </p:nvSpPr>
            <p:spPr>
              <a:xfrm>
                <a:off x="24280426" y="12370713"/>
                <a:ext cx="2148810" cy="3511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778" b="1" i="0">
                    <a:latin typeface="Segoe UI Variable Display Semibold" pitchFamily="2" charset="0"/>
                    <a:cs typeface="Segoe Sans Display Semibold" pitchFamily="2" charset="0"/>
                  </a:rPr>
                  <a:t>6 ft 3 inch</a:t>
                </a:r>
              </a:p>
            </p:txBody>
          </p: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8E068F05-51E0-8052-016E-ABA33B550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9220" y="13004800"/>
                <a:ext cx="411223" cy="0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8" name="Scale: 5 Foot" hidden="1">
            <a:extLst>
              <a:ext uri="{FF2B5EF4-FFF2-40B4-BE49-F238E27FC236}">
                <a16:creationId xmlns:a16="http://schemas.microsoft.com/office/drawing/2014/main" id="{B181B683-4474-209D-1E85-F8A2AA087DF7}"/>
              </a:ext>
            </a:extLst>
          </p:cNvPr>
          <p:cNvGrpSpPr/>
          <p:nvPr userDrawn="1"/>
        </p:nvGrpSpPr>
        <p:grpSpPr>
          <a:xfrm>
            <a:off x="4760005" y="4560358"/>
            <a:ext cx="1093188" cy="3043258"/>
            <a:chOff x="17136016" y="13377048"/>
            <a:chExt cx="3935477" cy="8926891"/>
          </a:xfrm>
        </p:grpSpPr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FB1758F0-1088-7FB2-C8D4-5C18EF7006DB}"/>
                </a:ext>
              </a:extLst>
            </p:cNvPr>
            <p:cNvSpPr/>
            <p:nvPr userDrawn="1"/>
          </p:nvSpPr>
          <p:spPr>
            <a:xfrm>
              <a:off x="17136016" y="14045270"/>
              <a:ext cx="2500900" cy="8258669"/>
            </a:xfrm>
            <a:custGeom>
              <a:avLst/>
              <a:gdLst>
                <a:gd name="connsiteX0" fmla="*/ 3560689 w 3629583"/>
                <a:gd name="connsiteY0" fmla="*/ 3757532 h 11985895"/>
                <a:gd name="connsiteX1" fmla="*/ 3420509 w 3629583"/>
                <a:gd name="connsiteY1" fmla="*/ 3338032 h 11985895"/>
                <a:gd name="connsiteX2" fmla="*/ 3301097 w 3629583"/>
                <a:gd name="connsiteY2" fmla="*/ 2909186 h 11985895"/>
                <a:gd name="connsiteX3" fmla="*/ 3185838 w 3629583"/>
                <a:gd name="connsiteY3" fmla="*/ 2564448 h 11985895"/>
                <a:gd name="connsiteX4" fmla="*/ 3092385 w 3629583"/>
                <a:gd name="connsiteY4" fmla="*/ 2390002 h 11985895"/>
                <a:gd name="connsiteX5" fmla="*/ 2588776 w 3629583"/>
                <a:gd name="connsiteY5" fmla="*/ 2122103 h 11985895"/>
                <a:gd name="connsiteX6" fmla="*/ 2320878 w 3629583"/>
                <a:gd name="connsiteY6" fmla="*/ 2042148 h 11985895"/>
                <a:gd name="connsiteX7" fmla="*/ 2106973 w 3629583"/>
                <a:gd name="connsiteY7" fmla="*/ 1987115 h 11985895"/>
                <a:gd name="connsiteX8" fmla="*/ 2061286 w 3629583"/>
                <a:gd name="connsiteY8" fmla="*/ 1915468 h 11985895"/>
                <a:gd name="connsiteX9" fmla="*/ 2046749 w 3629583"/>
                <a:gd name="connsiteY9" fmla="*/ 1705717 h 11985895"/>
                <a:gd name="connsiteX10" fmla="*/ 2143316 w 3629583"/>
                <a:gd name="connsiteY10" fmla="*/ 1752444 h 11985895"/>
                <a:gd name="connsiteX11" fmla="*/ 2112166 w 3629583"/>
                <a:gd name="connsiteY11" fmla="*/ 1691180 h 11985895"/>
                <a:gd name="connsiteX12" fmla="*/ 2274151 w 3629583"/>
                <a:gd name="connsiteY12" fmla="*/ 1733753 h 11985895"/>
                <a:gd name="connsiteX13" fmla="*/ 2182775 w 3629583"/>
                <a:gd name="connsiteY13" fmla="*/ 1646530 h 11985895"/>
                <a:gd name="connsiteX14" fmla="*/ 2307379 w 3629583"/>
                <a:gd name="connsiteY14" fmla="*/ 1710909 h 11985895"/>
                <a:gd name="connsiteX15" fmla="*/ 2408100 w 3629583"/>
                <a:gd name="connsiteY15" fmla="*/ 1710909 h 11985895"/>
                <a:gd name="connsiteX16" fmla="*/ 2237808 w 3629583"/>
                <a:gd name="connsiteY16" fmla="*/ 1583190 h 11985895"/>
                <a:gd name="connsiteX17" fmla="*/ 2404985 w 3629583"/>
                <a:gd name="connsiteY17" fmla="*/ 1556192 h 11985895"/>
                <a:gd name="connsiteX18" fmla="*/ 2262729 w 3629583"/>
                <a:gd name="connsiteY18" fmla="*/ 1539579 h 11985895"/>
                <a:gd name="connsiteX19" fmla="*/ 2226386 w 3629583"/>
                <a:gd name="connsiteY19" fmla="*/ 1330867 h 11985895"/>
                <a:gd name="connsiteX20" fmla="*/ 2267921 w 3629583"/>
                <a:gd name="connsiteY20" fmla="*/ 974706 h 11985895"/>
                <a:gd name="connsiteX21" fmla="*/ 2245077 w 3629583"/>
                <a:gd name="connsiteY21" fmla="*/ 701616 h 11985895"/>
                <a:gd name="connsiteX22" fmla="*/ 2176545 w 3629583"/>
                <a:gd name="connsiteY22" fmla="*/ 454484 h 11985895"/>
                <a:gd name="connsiteX23" fmla="*/ 1989638 w 3629583"/>
                <a:gd name="connsiteY23" fmla="*/ 168933 h 11985895"/>
                <a:gd name="connsiteX24" fmla="*/ 1848420 w 3629583"/>
                <a:gd name="connsiteY24" fmla="*/ 67173 h 11985895"/>
                <a:gd name="connsiteX25" fmla="*/ 1679166 w 3629583"/>
                <a:gd name="connsiteY25" fmla="*/ 5909 h 11985895"/>
                <a:gd name="connsiteX26" fmla="*/ 1508874 w 3629583"/>
                <a:gd name="connsiteY26" fmla="*/ 15254 h 11985895"/>
                <a:gd name="connsiteX27" fmla="*/ 1400883 w 3629583"/>
                <a:gd name="connsiteY27" fmla="*/ 79633 h 11985895"/>
                <a:gd name="connsiteX28" fmla="*/ 1200478 w 3629583"/>
                <a:gd name="connsiteY28" fmla="*/ 119091 h 11985895"/>
                <a:gd name="connsiteX29" fmla="*/ 993843 w 3629583"/>
                <a:gd name="connsiteY29" fmla="*/ 282115 h 11985895"/>
                <a:gd name="connsiteX30" fmla="*/ 787208 w 3629583"/>
                <a:gd name="connsiteY30" fmla="*/ 643467 h 11985895"/>
                <a:gd name="connsiteX31" fmla="*/ 749827 w 3629583"/>
                <a:gd name="connsiteY31" fmla="*/ 868793 h 11985895"/>
                <a:gd name="connsiteX32" fmla="*/ 776824 w 3629583"/>
                <a:gd name="connsiteY32" fmla="*/ 1277910 h 11985895"/>
                <a:gd name="connsiteX33" fmla="*/ 898313 w 3629583"/>
                <a:gd name="connsiteY33" fmla="*/ 1644454 h 11985895"/>
                <a:gd name="connsiteX34" fmla="*/ 1115332 w 3629583"/>
                <a:gd name="connsiteY34" fmla="*/ 1897815 h 11985895"/>
                <a:gd name="connsiteX35" fmla="*/ 988651 w 3629583"/>
                <a:gd name="connsiteY35" fmla="*/ 1700525 h 11985895"/>
                <a:gd name="connsiteX36" fmla="*/ 1192172 w 3629583"/>
                <a:gd name="connsiteY36" fmla="*/ 1925851 h 11985895"/>
                <a:gd name="connsiteX37" fmla="*/ 1130908 w 3629583"/>
                <a:gd name="connsiteY37" fmla="*/ 1840705 h 11985895"/>
                <a:gd name="connsiteX38" fmla="*/ 1238898 w 3629583"/>
                <a:gd name="connsiteY38" fmla="*/ 1916506 h 11985895"/>
                <a:gd name="connsiteX39" fmla="*/ 1211900 w 3629583"/>
                <a:gd name="connsiteY39" fmla="*/ 1840705 h 11985895"/>
                <a:gd name="connsiteX40" fmla="*/ 1316776 w 3629583"/>
                <a:gd name="connsiteY40" fmla="*/ 1891585 h 11985895"/>
                <a:gd name="connsiteX41" fmla="*/ 1277318 w 3629583"/>
                <a:gd name="connsiteY41" fmla="*/ 1800209 h 11985895"/>
                <a:gd name="connsiteX42" fmla="*/ 1333390 w 3629583"/>
                <a:gd name="connsiteY42" fmla="*/ 1822015 h 11985895"/>
                <a:gd name="connsiteX43" fmla="*/ 1315737 w 3629583"/>
                <a:gd name="connsiteY43" fmla="*/ 1926890 h 11985895"/>
                <a:gd name="connsiteX44" fmla="*/ 1277318 w 3629583"/>
                <a:gd name="connsiteY44" fmla="*/ 1975693 h 11985895"/>
                <a:gd name="connsiteX45" fmla="*/ 1092488 w 3629583"/>
                <a:gd name="connsiteY45" fmla="*/ 2073300 h 11985895"/>
                <a:gd name="connsiteX46" fmla="*/ 932579 w 3629583"/>
                <a:gd name="connsiteY46" fmla="*/ 2124180 h 11985895"/>
                <a:gd name="connsiteX47" fmla="*/ 675064 w 3629583"/>
                <a:gd name="connsiteY47" fmla="*/ 2167791 h 11985895"/>
                <a:gd name="connsiteX48" fmla="*/ 489196 w 3629583"/>
                <a:gd name="connsiteY48" fmla="*/ 2255014 h 11985895"/>
                <a:gd name="connsiteX49" fmla="*/ 286715 w 3629583"/>
                <a:gd name="connsiteY49" fmla="*/ 2567563 h 11985895"/>
                <a:gd name="connsiteX50" fmla="*/ 216105 w 3629583"/>
                <a:gd name="connsiteY50" fmla="*/ 2944490 h 11985895"/>
                <a:gd name="connsiteX51" fmla="*/ 169379 w 3629583"/>
                <a:gd name="connsiteY51" fmla="*/ 3462636 h 11985895"/>
                <a:gd name="connsiteX52" fmla="*/ 122653 w 3629583"/>
                <a:gd name="connsiteY52" fmla="*/ 4586150 h 11985895"/>
                <a:gd name="connsiteX53" fmla="*/ 114345 w 3629583"/>
                <a:gd name="connsiteY53" fmla="*/ 6163431 h 11985895"/>
                <a:gd name="connsiteX54" fmla="*/ 195338 w 3629583"/>
                <a:gd name="connsiteY54" fmla="*/ 6202889 h 11985895"/>
                <a:gd name="connsiteX55" fmla="*/ 167302 w 3629583"/>
                <a:gd name="connsiteY55" fmla="*/ 6346184 h 11985895"/>
                <a:gd name="connsiteX56" fmla="*/ 157957 w 3629583"/>
                <a:gd name="connsiteY56" fmla="*/ 6425100 h 11985895"/>
                <a:gd name="connsiteX57" fmla="*/ 147573 w 3629583"/>
                <a:gd name="connsiteY57" fmla="*/ 6493632 h 11985895"/>
                <a:gd name="connsiteX58" fmla="*/ 157957 w 3629583"/>
                <a:gd name="connsiteY58" fmla="*/ 6602660 h 11985895"/>
                <a:gd name="connsiteX59" fmla="*/ 160034 w 3629583"/>
                <a:gd name="connsiteY59" fmla="*/ 6715843 h 11985895"/>
                <a:gd name="connsiteX60" fmla="*/ 170417 w 3629583"/>
                <a:gd name="connsiteY60" fmla="*/ 6824871 h 11985895"/>
                <a:gd name="connsiteX61" fmla="*/ 231681 w 3629583"/>
                <a:gd name="connsiteY61" fmla="*/ 6928708 h 11985895"/>
                <a:gd name="connsiteX62" fmla="*/ 340710 w 3629583"/>
                <a:gd name="connsiteY62" fmla="*/ 7010739 h 11985895"/>
                <a:gd name="connsiteX63" fmla="*/ 281523 w 3629583"/>
                <a:gd name="connsiteY63" fmla="*/ 7474890 h 11985895"/>
                <a:gd name="connsiteX64" fmla="*/ 265947 w 3629583"/>
                <a:gd name="connsiteY64" fmla="*/ 7960846 h 11985895"/>
                <a:gd name="connsiteX65" fmla="*/ 202607 w 3629583"/>
                <a:gd name="connsiteY65" fmla="*/ 8372039 h 11985895"/>
                <a:gd name="connsiteX66" fmla="*/ 356285 w 3629583"/>
                <a:gd name="connsiteY66" fmla="*/ 8399037 h 11985895"/>
                <a:gd name="connsiteX67" fmla="*/ 347978 w 3629583"/>
                <a:gd name="connsiteY67" fmla="*/ 8434341 h 11985895"/>
                <a:gd name="connsiteX68" fmla="*/ 313712 w 3629583"/>
                <a:gd name="connsiteY68" fmla="*/ 8633708 h 11985895"/>
                <a:gd name="connsiteX69" fmla="*/ 264909 w 3629583"/>
                <a:gd name="connsiteY69" fmla="*/ 8865264 h 11985895"/>
                <a:gd name="connsiteX70" fmla="*/ 208837 w 3629583"/>
                <a:gd name="connsiteY70" fmla="*/ 9055285 h 11985895"/>
                <a:gd name="connsiteX71" fmla="*/ 156919 w 3629583"/>
                <a:gd name="connsiteY71" fmla="*/ 9545395 h 11985895"/>
                <a:gd name="connsiteX72" fmla="*/ 191185 w 3629583"/>
                <a:gd name="connsiteY72" fmla="*/ 10036543 h 11985895"/>
                <a:gd name="connsiteX73" fmla="*/ 270101 w 3629583"/>
                <a:gd name="connsiteY73" fmla="*/ 10548458 h 11985895"/>
                <a:gd name="connsiteX74" fmla="*/ 270101 w 3629583"/>
                <a:gd name="connsiteY74" fmla="*/ 10975228 h 11985895"/>
                <a:gd name="connsiteX75" fmla="*/ 147573 w 3629583"/>
                <a:gd name="connsiteY75" fmla="*/ 11368769 h 11985895"/>
                <a:gd name="connsiteX76" fmla="*/ 17777 w 3629583"/>
                <a:gd name="connsiteY76" fmla="*/ 11676126 h 11985895"/>
                <a:gd name="connsiteX77" fmla="*/ 2202 w 3629583"/>
                <a:gd name="connsiteY77" fmla="*/ 11928449 h 11985895"/>
                <a:gd name="connsiteX78" fmla="*/ 251410 w 3629583"/>
                <a:gd name="connsiteY78" fmla="*/ 11983483 h 11985895"/>
                <a:gd name="connsiteX79" fmla="*/ 630414 w 3629583"/>
                <a:gd name="connsiteY79" fmla="*/ 11886914 h 11985895"/>
                <a:gd name="connsiteX80" fmla="*/ 675064 w 3629583"/>
                <a:gd name="connsiteY80" fmla="*/ 11832920 h 11985895"/>
                <a:gd name="connsiteX81" fmla="*/ 685448 w 3629583"/>
                <a:gd name="connsiteY81" fmla="*/ 11318928 h 11985895"/>
                <a:gd name="connsiteX82" fmla="*/ 789285 w 3629583"/>
                <a:gd name="connsiteY82" fmla="*/ 11049990 h 11985895"/>
                <a:gd name="connsiteX83" fmla="*/ 782016 w 3629583"/>
                <a:gd name="connsiteY83" fmla="*/ 10884890 h 11985895"/>
                <a:gd name="connsiteX84" fmla="*/ 690640 w 3629583"/>
                <a:gd name="connsiteY84" fmla="*/ 10707329 h 11985895"/>
                <a:gd name="connsiteX85" fmla="*/ 757095 w 3629583"/>
                <a:gd name="connsiteY85" fmla="*/ 10246294 h 11985895"/>
                <a:gd name="connsiteX86" fmla="*/ 833934 w 3629583"/>
                <a:gd name="connsiteY86" fmla="*/ 9972165 h 11985895"/>
                <a:gd name="connsiteX87" fmla="*/ 941925 w 3629583"/>
                <a:gd name="connsiteY87" fmla="*/ 9459211 h 11985895"/>
                <a:gd name="connsiteX88" fmla="*/ 990728 w 3629583"/>
                <a:gd name="connsiteY88" fmla="*/ 9000252 h 11985895"/>
                <a:gd name="connsiteX89" fmla="*/ 1091450 w 3629583"/>
                <a:gd name="connsiteY89" fmla="*/ 8678358 h 11985895"/>
                <a:gd name="connsiteX90" fmla="*/ 1210862 w 3629583"/>
                <a:gd name="connsiteY90" fmla="*/ 8400076 h 11985895"/>
                <a:gd name="connsiteX91" fmla="*/ 1618941 w 3629583"/>
                <a:gd name="connsiteY91" fmla="*/ 8476915 h 11985895"/>
                <a:gd name="connsiteX92" fmla="*/ 1967832 w 3629583"/>
                <a:gd name="connsiteY92" fmla="*/ 8484183 h 11985895"/>
                <a:gd name="connsiteX93" fmla="*/ 2023904 w 3629583"/>
                <a:gd name="connsiteY93" fmla="*/ 8485222 h 11985895"/>
                <a:gd name="connsiteX94" fmla="*/ 2023904 w 3629583"/>
                <a:gd name="connsiteY94" fmla="*/ 8734430 h 11985895"/>
                <a:gd name="connsiteX95" fmla="*/ 1942912 w 3629583"/>
                <a:gd name="connsiteY95" fmla="*/ 9321107 h 11985895"/>
                <a:gd name="connsiteX96" fmla="*/ 1942912 w 3629583"/>
                <a:gd name="connsiteY96" fmla="*/ 9875596 h 11985895"/>
                <a:gd name="connsiteX97" fmla="*/ 1928374 w 3629583"/>
                <a:gd name="connsiteY97" fmla="*/ 10609722 h 11985895"/>
                <a:gd name="connsiteX98" fmla="*/ 1812077 w 3629583"/>
                <a:gd name="connsiteY98" fmla="*/ 10821550 h 11985895"/>
                <a:gd name="connsiteX99" fmla="*/ 1843228 w 3629583"/>
                <a:gd name="connsiteY99" fmla="*/ 11139290 h 11985895"/>
                <a:gd name="connsiteX100" fmla="*/ 1906568 w 3629583"/>
                <a:gd name="connsiteY100" fmla="*/ 11412380 h 11985895"/>
                <a:gd name="connsiteX101" fmla="*/ 1929413 w 3629583"/>
                <a:gd name="connsiteY101" fmla="*/ 11829805 h 11985895"/>
                <a:gd name="connsiteX102" fmla="*/ 1973024 w 3629583"/>
                <a:gd name="connsiteY102" fmla="*/ 11855764 h 11985895"/>
                <a:gd name="connsiteX103" fmla="*/ 2340606 w 3629583"/>
                <a:gd name="connsiteY103" fmla="*/ 11935718 h 11985895"/>
                <a:gd name="connsiteX104" fmla="*/ 2559702 w 3629583"/>
                <a:gd name="connsiteY104" fmla="*/ 11875493 h 11985895"/>
                <a:gd name="connsiteX105" fmla="*/ 2534781 w 3629583"/>
                <a:gd name="connsiteY105" fmla="*/ 11572289 h 11985895"/>
                <a:gd name="connsiteX106" fmla="*/ 2447558 w 3629583"/>
                <a:gd name="connsiteY106" fmla="*/ 11390575 h 11985895"/>
                <a:gd name="connsiteX107" fmla="*/ 2347875 w 3629583"/>
                <a:gd name="connsiteY107" fmla="*/ 11106062 h 11985895"/>
                <a:gd name="connsiteX108" fmla="*/ 2319839 w 3629583"/>
                <a:gd name="connsiteY108" fmla="*/ 10919156 h 11985895"/>
                <a:gd name="connsiteX109" fmla="*/ 2330223 w 3629583"/>
                <a:gd name="connsiteY109" fmla="*/ 10729135 h 11985895"/>
                <a:gd name="connsiteX110" fmla="*/ 2371758 w 3629583"/>
                <a:gd name="connsiteY110" fmla="*/ 10495502 h 11985895"/>
                <a:gd name="connsiteX111" fmla="*/ 2551395 w 3629583"/>
                <a:gd name="connsiteY111" fmla="*/ 9953474 h 11985895"/>
                <a:gd name="connsiteX112" fmla="*/ 2619927 w 3629583"/>
                <a:gd name="connsiteY112" fmla="*/ 9689728 h 11985895"/>
                <a:gd name="connsiteX113" fmla="*/ 2684307 w 3629583"/>
                <a:gd name="connsiteY113" fmla="*/ 9357451 h 11985895"/>
                <a:gd name="connsiteX114" fmla="*/ 2728956 w 3629583"/>
                <a:gd name="connsiteY114" fmla="*/ 8910952 h 11985895"/>
                <a:gd name="connsiteX115" fmla="*/ 2714419 w 3629583"/>
                <a:gd name="connsiteY115" fmla="*/ 8514296 h 11985895"/>
                <a:gd name="connsiteX116" fmla="*/ 2720649 w 3629583"/>
                <a:gd name="connsiteY116" fmla="*/ 8363732 h 11985895"/>
                <a:gd name="connsiteX117" fmla="*/ 2740378 w 3629583"/>
                <a:gd name="connsiteY117" fmla="*/ 8356464 h 11985895"/>
                <a:gd name="connsiteX118" fmla="*/ 3068502 w 3629583"/>
                <a:gd name="connsiteY118" fmla="*/ 8333620 h 11985895"/>
                <a:gd name="connsiteX119" fmla="*/ 3088232 w 3629583"/>
                <a:gd name="connsiteY119" fmla="*/ 7751096 h 11985895"/>
                <a:gd name="connsiteX120" fmla="*/ 3068502 w 3629583"/>
                <a:gd name="connsiteY120" fmla="*/ 6608891 h 11985895"/>
                <a:gd name="connsiteX121" fmla="*/ 3026968 w 3629583"/>
                <a:gd name="connsiteY121" fmla="*/ 6085554 h 11985895"/>
                <a:gd name="connsiteX122" fmla="*/ 3110037 w 3629583"/>
                <a:gd name="connsiteY122" fmla="*/ 6074131 h 11985895"/>
                <a:gd name="connsiteX123" fmla="*/ 3051888 w 3629583"/>
                <a:gd name="connsiteY123" fmla="*/ 5721086 h 11985895"/>
                <a:gd name="connsiteX124" fmla="*/ 2890942 w 3629583"/>
                <a:gd name="connsiteY124" fmla="*/ 5078337 h 11985895"/>
                <a:gd name="connsiteX125" fmla="*/ 3102769 w 3629583"/>
                <a:gd name="connsiteY125" fmla="*/ 5085605 h 11985895"/>
                <a:gd name="connsiteX126" fmla="*/ 3183761 w 3629583"/>
                <a:gd name="connsiteY126" fmla="*/ 5011881 h 11985895"/>
                <a:gd name="connsiteX127" fmla="*/ 3231526 w 3629583"/>
                <a:gd name="connsiteY127" fmla="*/ 4918428 h 11985895"/>
                <a:gd name="connsiteX128" fmla="*/ 3357169 w 3629583"/>
                <a:gd name="connsiteY128" fmla="*/ 4973461 h 11985895"/>
                <a:gd name="connsiteX129" fmla="*/ 3468274 w 3629583"/>
                <a:gd name="connsiteY129" fmla="*/ 4703486 h 11985895"/>
                <a:gd name="connsiteX130" fmla="*/ 3531614 w 3629583"/>
                <a:gd name="connsiteY130" fmla="*/ 4489582 h 11985895"/>
                <a:gd name="connsiteX131" fmla="*/ 3626106 w 3629583"/>
                <a:gd name="connsiteY131" fmla="*/ 4157304 h 11985895"/>
                <a:gd name="connsiteX132" fmla="*/ 3586648 w 3629583"/>
                <a:gd name="connsiteY132" fmla="*/ 3841640 h 11985895"/>
                <a:gd name="connsiteX133" fmla="*/ 3562766 w 3629583"/>
                <a:gd name="connsiteY133" fmla="*/ 3755456 h 11985895"/>
                <a:gd name="connsiteX134" fmla="*/ 617954 w 3629583"/>
                <a:gd name="connsiteY134" fmla="*/ 4981768 h 11985895"/>
                <a:gd name="connsiteX135" fmla="*/ 569151 w 3629583"/>
                <a:gd name="connsiteY135" fmla="*/ 5460456 h 11985895"/>
                <a:gd name="connsiteX136" fmla="*/ 528654 w 3629583"/>
                <a:gd name="connsiteY136" fmla="*/ 5850882 h 11985895"/>
                <a:gd name="connsiteX137" fmla="*/ 514117 w 3629583"/>
                <a:gd name="connsiteY137" fmla="*/ 5681628 h 11985895"/>
                <a:gd name="connsiteX138" fmla="*/ 525539 w 3629583"/>
                <a:gd name="connsiteY138" fmla="*/ 5479147 h 11985895"/>
                <a:gd name="connsiteX139" fmla="*/ 552537 w 3629583"/>
                <a:gd name="connsiteY139" fmla="*/ 5221632 h 11985895"/>
                <a:gd name="connsiteX140" fmla="*/ 572266 w 3629583"/>
                <a:gd name="connsiteY140" fmla="*/ 4888315 h 11985895"/>
                <a:gd name="connsiteX141" fmla="*/ 642875 w 3629583"/>
                <a:gd name="connsiteY141" fmla="*/ 4534232 h 11985895"/>
                <a:gd name="connsiteX142" fmla="*/ 618992 w 3629583"/>
                <a:gd name="connsiteY142" fmla="*/ 4982807 h 11985895"/>
                <a:gd name="connsiteX143" fmla="*/ 3122497 w 3629583"/>
                <a:gd name="connsiteY143" fmla="*/ 4173918 h 11985895"/>
                <a:gd name="connsiteX144" fmla="*/ 3083039 w 3629583"/>
                <a:gd name="connsiteY144" fmla="*/ 4346287 h 11985895"/>
                <a:gd name="connsiteX145" fmla="*/ 3002047 w 3629583"/>
                <a:gd name="connsiteY145" fmla="*/ 4599649 h 11985895"/>
                <a:gd name="connsiteX146" fmla="*/ 2958436 w 3629583"/>
                <a:gd name="connsiteY146" fmla="*/ 4685833 h 11985895"/>
                <a:gd name="connsiteX147" fmla="*/ 2907555 w 3629583"/>
                <a:gd name="connsiteY147" fmla="*/ 4713869 h 11985895"/>
                <a:gd name="connsiteX148" fmla="*/ 2809949 w 3629583"/>
                <a:gd name="connsiteY148" fmla="*/ 4647414 h 11985895"/>
                <a:gd name="connsiteX149" fmla="*/ 2764261 w 3629583"/>
                <a:gd name="connsiteY149" fmla="*/ 4607956 h 11985895"/>
                <a:gd name="connsiteX150" fmla="*/ 2702997 w 3629583"/>
                <a:gd name="connsiteY150" fmla="*/ 4591342 h 11985895"/>
                <a:gd name="connsiteX151" fmla="*/ 2685344 w 3629583"/>
                <a:gd name="connsiteY151" fmla="*/ 4342134 h 11985895"/>
                <a:gd name="connsiteX152" fmla="*/ 2680153 w 3629583"/>
                <a:gd name="connsiteY152" fmla="*/ 4214415 h 11985895"/>
                <a:gd name="connsiteX153" fmla="*/ 2667692 w 3629583"/>
                <a:gd name="connsiteY153" fmla="*/ 4117846 h 11985895"/>
                <a:gd name="connsiteX154" fmla="*/ 2653155 w 3629583"/>
                <a:gd name="connsiteY154" fmla="*/ 4014009 h 11985895"/>
                <a:gd name="connsiteX155" fmla="*/ 2644848 w 3629583"/>
                <a:gd name="connsiteY155" fmla="*/ 3867600 h 11985895"/>
                <a:gd name="connsiteX156" fmla="*/ 2657309 w 3629583"/>
                <a:gd name="connsiteY156" fmla="*/ 3728458 h 11985895"/>
                <a:gd name="connsiteX157" fmla="*/ 2700920 w 3629583"/>
                <a:gd name="connsiteY157" fmla="*/ 3601777 h 11985895"/>
                <a:gd name="connsiteX158" fmla="*/ 2724803 w 3629583"/>
                <a:gd name="connsiteY158" fmla="*/ 3462636 h 11985895"/>
                <a:gd name="connsiteX159" fmla="*/ 2752838 w 3629583"/>
                <a:gd name="connsiteY159" fmla="*/ 3276768 h 11985895"/>
                <a:gd name="connsiteX160" fmla="*/ 2975049 w 3629583"/>
                <a:gd name="connsiteY160" fmla="*/ 3631890 h 11985895"/>
                <a:gd name="connsiteX161" fmla="*/ 3068502 w 3629583"/>
                <a:gd name="connsiteY161" fmla="*/ 3789722 h 11985895"/>
                <a:gd name="connsiteX162" fmla="*/ 3127689 w 3629583"/>
                <a:gd name="connsiteY162" fmla="*/ 3929901 h 11985895"/>
                <a:gd name="connsiteX163" fmla="*/ 3149495 w 3629583"/>
                <a:gd name="connsiteY163" fmla="*/ 4036853 h 11985895"/>
                <a:gd name="connsiteX164" fmla="*/ 3122497 w 3629583"/>
                <a:gd name="connsiteY164" fmla="*/ 4172880 h 1198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</a:cxnLst>
              <a:rect l="l" t="t" r="r" b="b"/>
              <a:pathLst>
                <a:path w="3629583" h="11985895">
                  <a:moveTo>
                    <a:pt x="3560689" y="3757532"/>
                  </a:moveTo>
                  <a:cubicBezTo>
                    <a:pt x="3523307" y="3638120"/>
                    <a:pt x="3462044" y="3486518"/>
                    <a:pt x="3420509" y="3338032"/>
                  </a:cubicBezTo>
                  <a:cubicBezTo>
                    <a:pt x="3382089" y="3205121"/>
                    <a:pt x="3347824" y="3049365"/>
                    <a:pt x="3301097" y="2909186"/>
                  </a:cubicBezTo>
                  <a:cubicBezTo>
                    <a:pt x="3254370" y="2769006"/>
                    <a:pt x="3199337" y="2605982"/>
                    <a:pt x="3185838" y="2564448"/>
                  </a:cubicBezTo>
                  <a:cubicBezTo>
                    <a:pt x="3169224" y="2511491"/>
                    <a:pt x="3132881" y="2446074"/>
                    <a:pt x="3092385" y="2390002"/>
                  </a:cubicBezTo>
                  <a:cubicBezTo>
                    <a:pt x="2975049" y="2228016"/>
                    <a:pt x="2807872" y="2185443"/>
                    <a:pt x="2588776" y="2122103"/>
                  </a:cubicBezTo>
                  <a:cubicBezTo>
                    <a:pt x="2464172" y="2085760"/>
                    <a:pt x="2389410" y="2066031"/>
                    <a:pt x="2320878" y="2042148"/>
                  </a:cubicBezTo>
                  <a:cubicBezTo>
                    <a:pt x="2204580" y="1999575"/>
                    <a:pt x="2119434" y="1959079"/>
                    <a:pt x="2106973" y="1987115"/>
                  </a:cubicBezTo>
                  <a:cubicBezTo>
                    <a:pt x="2106973" y="1987115"/>
                    <a:pt x="2087245" y="1990230"/>
                    <a:pt x="2061286" y="1915468"/>
                  </a:cubicBezTo>
                  <a:cubicBezTo>
                    <a:pt x="2044671" y="1869779"/>
                    <a:pt x="2044671" y="1789825"/>
                    <a:pt x="2046749" y="1705717"/>
                  </a:cubicBezTo>
                  <a:cubicBezTo>
                    <a:pt x="2061286" y="1739983"/>
                    <a:pt x="2118396" y="1757636"/>
                    <a:pt x="2143316" y="1752444"/>
                  </a:cubicBezTo>
                  <a:cubicBezTo>
                    <a:pt x="2119434" y="1732715"/>
                    <a:pt x="2116319" y="1710909"/>
                    <a:pt x="2112166" y="1691180"/>
                  </a:cubicBezTo>
                  <a:cubicBezTo>
                    <a:pt x="2143316" y="1715063"/>
                    <a:pt x="2195235" y="1743099"/>
                    <a:pt x="2274151" y="1733753"/>
                  </a:cubicBezTo>
                  <a:cubicBezTo>
                    <a:pt x="2224310" y="1717139"/>
                    <a:pt x="2187966" y="1678720"/>
                    <a:pt x="2182775" y="1646530"/>
                  </a:cubicBezTo>
                  <a:cubicBezTo>
                    <a:pt x="2225347" y="1683912"/>
                    <a:pt x="2268959" y="1703641"/>
                    <a:pt x="2307379" y="1710909"/>
                  </a:cubicBezTo>
                  <a:cubicBezTo>
                    <a:pt x="2333338" y="1716101"/>
                    <a:pt x="2360335" y="1718178"/>
                    <a:pt x="2408100" y="1710909"/>
                  </a:cubicBezTo>
                  <a:cubicBezTo>
                    <a:pt x="2272074" y="1680796"/>
                    <a:pt x="2247153" y="1637185"/>
                    <a:pt x="2237808" y="1583190"/>
                  </a:cubicBezTo>
                  <a:cubicBezTo>
                    <a:pt x="2278304" y="1613303"/>
                    <a:pt x="2366565" y="1619533"/>
                    <a:pt x="2404985" y="1556192"/>
                  </a:cubicBezTo>
                  <a:cubicBezTo>
                    <a:pt x="2366565" y="1593574"/>
                    <a:pt x="2295956" y="1586305"/>
                    <a:pt x="2262729" y="1539579"/>
                  </a:cubicBezTo>
                  <a:cubicBezTo>
                    <a:pt x="2223271" y="1484545"/>
                    <a:pt x="2220156" y="1416013"/>
                    <a:pt x="2226386" y="1330867"/>
                  </a:cubicBezTo>
                  <a:cubicBezTo>
                    <a:pt x="2234693" y="1217684"/>
                    <a:pt x="2269997" y="1086850"/>
                    <a:pt x="2267921" y="974706"/>
                  </a:cubicBezTo>
                  <a:cubicBezTo>
                    <a:pt x="2265844" y="843872"/>
                    <a:pt x="2262729" y="805452"/>
                    <a:pt x="2245077" y="701616"/>
                  </a:cubicBezTo>
                  <a:cubicBezTo>
                    <a:pt x="2225347" y="579088"/>
                    <a:pt x="2210810" y="526131"/>
                    <a:pt x="2176545" y="454484"/>
                  </a:cubicBezTo>
                  <a:cubicBezTo>
                    <a:pt x="2111127" y="318458"/>
                    <a:pt x="2068554" y="237465"/>
                    <a:pt x="1989638" y="168933"/>
                  </a:cubicBezTo>
                  <a:cubicBezTo>
                    <a:pt x="1940835" y="126360"/>
                    <a:pt x="1905531" y="98324"/>
                    <a:pt x="1848420" y="67173"/>
                  </a:cubicBezTo>
                  <a:cubicBezTo>
                    <a:pt x="1771581" y="25638"/>
                    <a:pt x="1747698" y="19408"/>
                    <a:pt x="1679166" y="5909"/>
                  </a:cubicBezTo>
                  <a:cubicBezTo>
                    <a:pt x="1622056" y="-5513"/>
                    <a:pt x="1560792" y="717"/>
                    <a:pt x="1508874" y="15254"/>
                  </a:cubicBezTo>
                  <a:cubicBezTo>
                    <a:pt x="1482914" y="22523"/>
                    <a:pt x="1454878" y="29791"/>
                    <a:pt x="1400883" y="79633"/>
                  </a:cubicBezTo>
                  <a:cubicBezTo>
                    <a:pt x="1348965" y="65096"/>
                    <a:pt x="1254473" y="87940"/>
                    <a:pt x="1200478" y="119091"/>
                  </a:cubicBezTo>
                  <a:cubicBezTo>
                    <a:pt x="1107025" y="173086"/>
                    <a:pt x="1049915" y="217736"/>
                    <a:pt x="993843" y="282115"/>
                  </a:cubicBezTo>
                  <a:cubicBezTo>
                    <a:pt x="895198" y="394259"/>
                    <a:pt x="813167" y="538592"/>
                    <a:pt x="787208" y="643467"/>
                  </a:cubicBezTo>
                  <a:cubicBezTo>
                    <a:pt x="767479" y="722383"/>
                    <a:pt x="755019" y="797145"/>
                    <a:pt x="749827" y="868793"/>
                  </a:cubicBezTo>
                  <a:cubicBezTo>
                    <a:pt x="739443" y="1019356"/>
                    <a:pt x="744635" y="1123193"/>
                    <a:pt x="776824" y="1277910"/>
                  </a:cubicBezTo>
                  <a:cubicBezTo>
                    <a:pt x="804860" y="1408744"/>
                    <a:pt x="844318" y="1516734"/>
                    <a:pt x="898313" y="1644454"/>
                  </a:cubicBezTo>
                  <a:cubicBezTo>
                    <a:pt x="940886" y="1746214"/>
                    <a:pt x="996958" y="1816823"/>
                    <a:pt x="1115332" y="1897815"/>
                  </a:cubicBezTo>
                  <a:cubicBezTo>
                    <a:pt x="1047838" y="1829283"/>
                    <a:pt x="1019802" y="1796055"/>
                    <a:pt x="988651" y="1700525"/>
                  </a:cubicBezTo>
                  <a:cubicBezTo>
                    <a:pt x="1033301" y="1801247"/>
                    <a:pt x="1090411" y="1876010"/>
                    <a:pt x="1192172" y="1925851"/>
                  </a:cubicBezTo>
                  <a:cubicBezTo>
                    <a:pt x="1150637" y="1884317"/>
                    <a:pt x="1135061" y="1864588"/>
                    <a:pt x="1130908" y="1840705"/>
                  </a:cubicBezTo>
                  <a:cubicBezTo>
                    <a:pt x="1157905" y="1880163"/>
                    <a:pt x="1204632" y="1906122"/>
                    <a:pt x="1238898" y="1916506"/>
                  </a:cubicBezTo>
                  <a:cubicBezTo>
                    <a:pt x="1213977" y="1884317"/>
                    <a:pt x="1206709" y="1857319"/>
                    <a:pt x="1211900" y="1840705"/>
                  </a:cubicBezTo>
                  <a:cubicBezTo>
                    <a:pt x="1237860" y="1858357"/>
                    <a:pt x="1272126" y="1891585"/>
                    <a:pt x="1316776" y="1891585"/>
                  </a:cubicBezTo>
                  <a:cubicBezTo>
                    <a:pt x="1286663" y="1861472"/>
                    <a:pt x="1276279" y="1820976"/>
                    <a:pt x="1277318" y="1800209"/>
                  </a:cubicBezTo>
                  <a:cubicBezTo>
                    <a:pt x="1277318" y="1800209"/>
                    <a:pt x="1300162" y="1819938"/>
                    <a:pt x="1333390" y="1822015"/>
                  </a:cubicBezTo>
                  <a:cubicBezTo>
                    <a:pt x="1339620" y="1873933"/>
                    <a:pt x="1329236" y="1898854"/>
                    <a:pt x="1315737" y="1926890"/>
                  </a:cubicBezTo>
                  <a:cubicBezTo>
                    <a:pt x="1305354" y="1948695"/>
                    <a:pt x="1277318" y="1975693"/>
                    <a:pt x="1277318" y="1975693"/>
                  </a:cubicBezTo>
                  <a:cubicBezTo>
                    <a:pt x="1254473" y="1959079"/>
                    <a:pt x="1154790" y="2042148"/>
                    <a:pt x="1092488" y="2073300"/>
                  </a:cubicBezTo>
                  <a:cubicBezTo>
                    <a:pt x="1035378" y="2102374"/>
                    <a:pt x="975153" y="2115873"/>
                    <a:pt x="932579" y="2124180"/>
                  </a:cubicBezTo>
                  <a:cubicBezTo>
                    <a:pt x="842242" y="2140794"/>
                    <a:pt x="790323" y="2145985"/>
                    <a:pt x="675064" y="2167791"/>
                  </a:cubicBezTo>
                  <a:cubicBezTo>
                    <a:pt x="593033" y="2183367"/>
                    <a:pt x="549422" y="2192712"/>
                    <a:pt x="489196" y="2255014"/>
                  </a:cubicBezTo>
                  <a:cubicBezTo>
                    <a:pt x="395743" y="2351582"/>
                    <a:pt x="322019" y="2460611"/>
                    <a:pt x="286715" y="2567563"/>
                  </a:cubicBezTo>
                  <a:cubicBezTo>
                    <a:pt x="268024" y="2623635"/>
                    <a:pt x="244141" y="2718126"/>
                    <a:pt x="216105" y="2944490"/>
                  </a:cubicBezTo>
                  <a:cubicBezTo>
                    <a:pt x="201568" y="3056634"/>
                    <a:pt x="181840" y="3158394"/>
                    <a:pt x="169379" y="3462636"/>
                  </a:cubicBezTo>
                  <a:cubicBezTo>
                    <a:pt x="157957" y="3766878"/>
                    <a:pt x="122653" y="4104347"/>
                    <a:pt x="122653" y="4586150"/>
                  </a:cubicBezTo>
                  <a:cubicBezTo>
                    <a:pt x="122653" y="5067953"/>
                    <a:pt x="87348" y="5676436"/>
                    <a:pt x="114345" y="6163431"/>
                  </a:cubicBezTo>
                  <a:cubicBezTo>
                    <a:pt x="143420" y="6181083"/>
                    <a:pt x="170417" y="6193544"/>
                    <a:pt x="195338" y="6202889"/>
                  </a:cubicBezTo>
                  <a:cubicBezTo>
                    <a:pt x="187031" y="6247539"/>
                    <a:pt x="174571" y="6299457"/>
                    <a:pt x="167302" y="6346184"/>
                  </a:cubicBezTo>
                  <a:cubicBezTo>
                    <a:pt x="165226" y="6363836"/>
                    <a:pt x="162110" y="6388757"/>
                    <a:pt x="157957" y="6425100"/>
                  </a:cubicBezTo>
                  <a:cubicBezTo>
                    <a:pt x="155880" y="6444829"/>
                    <a:pt x="147573" y="6469749"/>
                    <a:pt x="147573" y="6493632"/>
                  </a:cubicBezTo>
                  <a:cubicBezTo>
                    <a:pt x="147573" y="6526860"/>
                    <a:pt x="154842" y="6565279"/>
                    <a:pt x="157957" y="6602660"/>
                  </a:cubicBezTo>
                  <a:cubicBezTo>
                    <a:pt x="161072" y="6644195"/>
                    <a:pt x="160034" y="6684692"/>
                    <a:pt x="160034" y="6715843"/>
                  </a:cubicBezTo>
                  <a:cubicBezTo>
                    <a:pt x="160034" y="6767761"/>
                    <a:pt x="168341" y="6798912"/>
                    <a:pt x="170417" y="6824871"/>
                  </a:cubicBezTo>
                  <a:cubicBezTo>
                    <a:pt x="173532" y="6867445"/>
                    <a:pt x="198453" y="6902749"/>
                    <a:pt x="231681" y="6928708"/>
                  </a:cubicBezTo>
                  <a:cubicBezTo>
                    <a:pt x="278408" y="6965051"/>
                    <a:pt x="313712" y="6992048"/>
                    <a:pt x="340710" y="7010739"/>
                  </a:cubicBezTo>
                  <a:cubicBezTo>
                    <a:pt x="315789" y="7166494"/>
                    <a:pt x="287753" y="7319134"/>
                    <a:pt x="281523" y="7474890"/>
                  </a:cubicBezTo>
                  <a:cubicBezTo>
                    <a:pt x="275292" y="7636875"/>
                    <a:pt x="288791" y="7800937"/>
                    <a:pt x="265947" y="7960846"/>
                  </a:cubicBezTo>
                  <a:cubicBezTo>
                    <a:pt x="249333" y="8071951"/>
                    <a:pt x="202607" y="8205901"/>
                    <a:pt x="202607" y="8372039"/>
                  </a:cubicBezTo>
                  <a:cubicBezTo>
                    <a:pt x="248295" y="8377232"/>
                    <a:pt x="301252" y="8387615"/>
                    <a:pt x="356285" y="8399037"/>
                  </a:cubicBezTo>
                  <a:cubicBezTo>
                    <a:pt x="354209" y="8410459"/>
                    <a:pt x="351094" y="8421881"/>
                    <a:pt x="347978" y="8434341"/>
                  </a:cubicBezTo>
                  <a:cubicBezTo>
                    <a:pt x="332403" y="8500797"/>
                    <a:pt x="325134" y="8578675"/>
                    <a:pt x="313712" y="8633708"/>
                  </a:cubicBezTo>
                  <a:cubicBezTo>
                    <a:pt x="297098" y="8716777"/>
                    <a:pt x="283600" y="8793617"/>
                    <a:pt x="264909" y="8865264"/>
                  </a:cubicBezTo>
                  <a:cubicBezTo>
                    <a:pt x="244141" y="8944180"/>
                    <a:pt x="231681" y="8964947"/>
                    <a:pt x="208837" y="9055285"/>
                  </a:cubicBezTo>
                  <a:cubicBezTo>
                    <a:pt x="171456" y="9200657"/>
                    <a:pt x="156919" y="9388601"/>
                    <a:pt x="156919" y="9545395"/>
                  </a:cubicBezTo>
                  <a:cubicBezTo>
                    <a:pt x="156919" y="9719841"/>
                    <a:pt x="170417" y="9879750"/>
                    <a:pt x="191185" y="10036543"/>
                  </a:cubicBezTo>
                  <a:cubicBezTo>
                    <a:pt x="212990" y="10206835"/>
                    <a:pt x="243103" y="10372975"/>
                    <a:pt x="270101" y="10548458"/>
                  </a:cubicBezTo>
                  <a:cubicBezTo>
                    <a:pt x="290868" y="10680331"/>
                    <a:pt x="293983" y="10840240"/>
                    <a:pt x="270101" y="10975228"/>
                  </a:cubicBezTo>
                  <a:cubicBezTo>
                    <a:pt x="236873" y="11170441"/>
                    <a:pt x="216105" y="11202630"/>
                    <a:pt x="147573" y="11368769"/>
                  </a:cubicBezTo>
                  <a:cubicBezTo>
                    <a:pt x="110192" y="11460146"/>
                    <a:pt x="45813" y="11558791"/>
                    <a:pt x="17777" y="11676126"/>
                  </a:cubicBezTo>
                  <a:cubicBezTo>
                    <a:pt x="-1952" y="11759196"/>
                    <a:pt x="-1952" y="11854725"/>
                    <a:pt x="2202" y="11928449"/>
                  </a:cubicBezTo>
                  <a:cubicBezTo>
                    <a:pt x="49967" y="11969984"/>
                    <a:pt x="147573" y="11976214"/>
                    <a:pt x="251410" y="11983483"/>
                  </a:cubicBezTo>
                  <a:cubicBezTo>
                    <a:pt x="405088" y="11995943"/>
                    <a:pt x="598225" y="11959601"/>
                    <a:pt x="630414" y="11886914"/>
                  </a:cubicBezTo>
                  <a:cubicBezTo>
                    <a:pt x="630414" y="11886914"/>
                    <a:pt x="664680" y="11874455"/>
                    <a:pt x="675064" y="11832920"/>
                  </a:cubicBezTo>
                  <a:cubicBezTo>
                    <a:pt x="671949" y="11742581"/>
                    <a:pt x="653259" y="11435225"/>
                    <a:pt x="685448" y="11318928"/>
                  </a:cubicBezTo>
                  <a:cubicBezTo>
                    <a:pt x="724906" y="11175633"/>
                    <a:pt x="779939" y="11100870"/>
                    <a:pt x="789285" y="11049990"/>
                  </a:cubicBezTo>
                  <a:cubicBezTo>
                    <a:pt x="801745" y="10978343"/>
                    <a:pt x="799669" y="10939923"/>
                    <a:pt x="782016" y="10884890"/>
                  </a:cubicBezTo>
                  <a:cubicBezTo>
                    <a:pt x="753980" y="10798705"/>
                    <a:pt x="701023" y="10712521"/>
                    <a:pt x="690640" y="10707329"/>
                  </a:cubicBezTo>
                  <a:cubicBezTo>
                    <a:pt x="676102" y="10540152"/>
                    <a:pt x="715561" y="10380243"/>
                    <a:pt x="757095" y="10246294"/>
                  </a:cubicBezTo>
                  <a:cubicBezTo>
                    <a:pt x="782016" y="10166339"/>
                    <a:pt x="806937" y="10050042"/>
                    <a:pt x="833934" y="9972165"/>
                  </a:cubicBezTo>
                  <a:cubicBezTo>
                    <a:pt x="895198" y="9789412"/>
                    <a:pt x="930503" y="9671038"/>
                    <a:pt x="941925" y="9459211"/>
                  </a:cubicBezTo>
                  <a:cubicBezTo>
                    <a:pt x="954385" y="9232846"/>
                    <a:pt x="963730" y="9146662"/>
                    <a:pt x="990728" y="9000252"/>
                  </a:cubicBezTo>
                  <a:cubicBezTo>
                    <a:pt x="1012534" y="8886032"/>
                    <a:pt x="1024994" y="8791540"/>
                    <a:pt x="1091450" y="8678358"/>
                  </a:cubicBezTo>
                  <a:cubicBezTo>
                    <a:pt x="1143368" y="8589059"/>
                    <a:pt x="1179711" y="8496644"/>
                    <a:pt x="1210862" y="8400076"/>
                  </a:cubicBezTo>
                  <a:cubicBezTo>
                    <a:pt x="1345850" y="8393845"/>
                    <a:pt x="1456955" y="8439533"/>
                    <a:pt x="1618941" y="8476915"/>
                  </a:cubicBezTo>
                  <a:cubicBezTo>
                    <a:pt x="1665667" y="8487298"/>
                    <a:pt x="1919029" y="8484183"/>
                    <a:pt x="1967832" y="8484183"/>
                  </a:cubicBezTo>
                  <a:cubicBezTo>
                    <a:pt x="1986523" y="8484183"/>
                    <a:pt x="2005214" y="8484183"/>
                    <a:pt x="2023904" y="8485222"/>
                  </a:cubicBezTo>
                  <a:cubicBezTo>
                    <a:pt x="2034288" y="8558946"/>
                    <a:pt x="2036364" y="8636823"/>
                    <a:pt x="2023904" y="8734430"/>
                  </a:cubicBezTo>
                  <a:cubicBezTo>
                    <a:pt x="1994830" y="8975332"/>
                    <a:pt x="1964717" y="9100974"/>
                    <a:pt x="1942912" y="9321107"/>
                  </a:cubicBezTo>
                  <a:cubicBezTo>
                    <a:pt x="1923183" y="9510090"/>
                    <a:pt x="1935643" y="9685575"/>
                    <a:pt x="1942912" y="9875596"/>
                  </a:cubicBezTo>
                  <a:cubicBezTo>
                    <a:pt x="1955372" y="10220334"/>
                    <a:pt x="1984446" y="10272253"/>
                    <a:pt x="1928374" y="10609722"/>
                  </a:cubicBezTo>
                  <a:cubicBezTo>
                    <a:pt x="1896185" y="10621145"/>
                    <a:pt x="1855689" y="10722904"/>
                    <a:pt x="1812077" y="10821550"/>
                  </a:cubicBezTo>
                  <a:cubicBezTo>
                    <a:pt x="1765350" y="10930578"/>
                    <a:pt x="1796502" y="11018840"/>
                    <a:pt x="1843228" y="11139290"/>
                  </a:cubicBezTo>
                  <a:cubicBezTo>
                    <a:pt x="1866072" y="11198477"/>
                    <a:pt x="1893070" y="11304391"/>
                    <a:pt x="1906568" y="11412380"/>
                  </a:cubicBezTo>
                  <a:cubicBezTo>
                    <a:pt x="1920068" y="11528678"/>
                    <a:pt x="1903453" y="11814229"/>
                    <a:pt x="1929413" y="11829805"/>
                  </a:cubicBezTo>
                  <a:cubicBezTo>
                    <a:pt x="1927336" y="11853687"/>
                    <a:pt x="1973024" y="11855764"/>
                    <a:pt x="1973024" y="11855764"/>
                  </a:cubicBezTo>
                  <a:cubicBezTo>
                    <a:pt x="2035327" y="11957524"/>
                    <a:pt x="2198350" y="11954409"/>
                    <a:pt x="2340606" y="11935718"/>
                  </a:cubicBezTo>
                  <a:cubicBezTo>
                    <a:pt x="2445482" y="11923258"/>
                    <a:pt x="2521283" y="11908721"/>
                    <a:pt x="2559702" y="11875493"/>
                  </a:cubicBezTo>
                  <a:cubicBezTo>
                    <a:pt x="2564894" y="11783078"/>
                    <a:pt x="2561779" y="11655359"/>
                    <a:pt x="2534781" y="11572289"/>
                  </a:cubicBezTo>
                  <a:cubicBezTo>
                    <a:pt x="2503630" y="11473645"/>
                    <a:pt x="2474556" y="11447685"/>
                    <a:pt x="2447558" y="11390575"/>
                  </a:cubicBezTo>
                  <a:cubicBezTo>
                    <a:pt x="2412254" y="11314774"/>
                    <a:pt x="2380065" y="11213014"/>
                    <a:pt x="2347875" y="11106062"/>
                  </a:cubicBezTo>
                  <a:cubicBezTo>
                    <a:pt x="2333338" y="11060374"/>
                    <a:pt x="2286611" y="10998072"/>
                    <a:pt x="2319839" y="10919156"/>
                  </a:cubicBezTo>
                  <a:cubicBezTo>
                    <a:pt x="2347875" y="10854777"/>
                    <a:pt x="2331261" y="10790398"/>
                    <a:pt x="2330223" y="10729135"/>
                  </a:cubicBezTo>
                  <a:cubicBezTo>
                    <a:pt x="2328146" y="10649180"/>
                    <a:pt x="2338530" y="10573380"/>
                    <a:pt x="2371758" y="10495502"/>
                  </a:cubicBezTo>
                  <a:cubicBezTo>
                    <a:pt x="2442367" y="10330401"/>
                    <a:pt x="2511937" y="10129996"/>
                    <a:pt x="2551395" y="9953474"/>
                  </a:cubicBezTo>
                  <a:cubicBezTo>
                    <a:pt x="2571124" y="9862097"/>
                    <a:pt x="2595007" y="9782143"/>
                    <a:pt x="2619927" y="9689728"/>
                  </a:cubicBezTo>
                  <a:cubicBezTo>
                    <a:pt x="2645887" y="9594199"/>
                    <a:pt x="2670807" y="9450903"/>
                    <a:pt x="2684307" y="9357451"/>
                  </a:cubicBezTo>
                  <a:cubicBezTo>
                    <a:pt x="2709227" y="9187158"/>
                    <a:pt x="2722726" y="9097859"/>
                    <a:pt x="2728956" y="8910952"/>
                  </a:cubicBezTo>
                  <a:cubicBezTo>
                    <a:pt x="2736225" y="8681473"/>
                    <a:pt x="2714419" y="8650322"/>
                    <a:pt x="2714419" y="8514296"/>
                  </a:cubicBezTo>
                  <a:cubicBezTo>
                    <a:pt x="2714419" y="8466531"/>
                    <a:pt x="2717534" y="8415650"/>
                    <a:pt x="2720649" y="8363732"/>
                  </a:cubicBezTo>
                  <a:cubicBezTo>
                    <a:pt x="2726879" y="8361656"/>
                    <a:pt x="2734148" y="8358541"/>
                    <a:pt x="2740378" y="8356464"/>
                  </a:cubicBezTo>
                  <a:cubicBezTo>
                    <a:pt x="2832793" y="8322198"/>
                    <a:pt x="2981280" y="8377232"/>
                    <a:pt x="3068502" y="8333620"/>
                  </a:cubicBezTo>
                  <a:cubicBezTo>
                    <a:pt x="3099654" y="8111410"/>
                    <a:pt x="3088232" y="7973307"/>
                    <a:pt x="3088232" y="7751096"/>
                  </a:cubicBezTo>
                  <a:cubicBezTo>
                    <a:pt x="3088232" y="7372091"/>
                    <a:pt x="3068502" y="6988933"/>
                    <a:pt x="3068502" y="6608891"/>
                  </a:cubicBezTo>
                  <a:cubicBezTo>
                    <a:pt x="3063310" y="6470788"/>
                    <a:pt x="3026968" y="6275575"/>
                    <a:pt x="3026968" y="6085554"/>
                  </a:cubicBezTo>
                  <a:cubicBezTo>
                    <a:pt x="3068502" y="6079323"/>
                    <a:pt x="3110037" y="6074131"/>
                    <a:pt x="3110037" y="6074131"/>
                  </a:cubicBezTo>
                  <a:cubicBezTo>
                    <a:pt x="3103807" y="5901762"/>
                    <a:pt x="3067464" y="5804156"/>
                    <a:pt x="3051888" y="5721086"/>
                  </a:cubicBezTo>
                  <a:cubicBezTo>
                    <a:pt x="2972973" y="5276665"/>
                    <a:pt x="2890942" y="5078337"/>
                    <a:pt x="2890942" y="5078337"/>
                  </a:cubicBezTo>
                  <a:cubicBezTo>
                    <a:pt x="2969858" y="5119871"/>
                    <a:pt x="3050850" y="5125063"/>
                    <a:pt x="3102769" y="5085605"/>
                  </a:cubicBezTo>
                  <a:cubicBezTo>
                    <a:pt x="3125613" y="5067953"/>
                    <a:pt x="3166109" y="5046147"/>
                    <a:pt x="3183761" y="5011881"/>
                  </a:cubicBezTo>
                  <a:cubicBezTo>
                    <a:pt x="3198298" y="4983845"/>
                    <a:pt x="3214913" y="4951656"/>
                    <a:pt x="3231526" y="4918428"/>
                  </a:cubicBezTo>
                  <a:cubicBezTo>
                    <a:pt x="3301097" y="4923620"/>
                    <a:pt x="3293828" y="5032648"/>
                    <a:pt x="3357169" y="4973461"/>
                  </a:cubicBezTo>
                  <a:cubicBezTo>
                    <a:pt x="3402857" y="4929850"/>
                    <a:pt x="3446468" y="4761634"/>
                    <a:pt x="3468274" y="4703486"/>
                  </a:cubicBezTo>
                  <a:cubicBezTo>
                    <a:pt x="3497348" y="4624570"/>
                    <a:pt x="3506694" y="4566421"/>
                    <a:pt x="3531614" y="4489582"/>
                  </a:cubicBezTo>
                  <a:cubicBezTo>
                    <a:pt x="3561727" y="4399244"/>
                    <a:pt x="3620914" y="4253872"/>
                    <a:pt x="3626106" y="4157304"/>
                  </a:cubicBezTo>
                  <a:cubicBezTo>
                    <a:pt x="3634413" y="4009856"/>
                    <a:pt x="3630260" y="3956899"/>
                    <a:pt x="3586648" y="3841640"/>
                  </a:cubicBezTo>
                  <a:cubicBezTo>
                    <a:pt x="3580418" y="3814643"/>
                    <a:pt x="3573149" y="3786607"/>
                    <a:pt x="3562766" y="3755456"/>
                  </a:cubicBezTo>
                  <a:close/>
                  <a:moveTo>
                    <a:pt x="617954" y="4981768"/>
                  </a:moveTo>
                  <a:cubicBezTo>
                    <a:pt x="608609" y="5134409"/>
                    <a:pt x="587841" y="5263166"/>
                    <a:pt x="569151" y="5460456"/>
                  </a:cubicBezTo>
                  <a:cubicBezTo>
                    <a:pt x="549422" y="5657746"/>
                    <a:pt x="528654" y="5850882"/>
                    <a:pt x="528654" y="5850882"/>
                  </a:cubicBezTo>
                  <a:cubicBezTo>
                    <a:pt x="523463" y="5775081"/>
                    <a:pt x="514117" y="5735623"/>
                    <a:pt x="514117" y="5681628"/>
                  </a:cubicBezTo>
                  <a:cubicBezTo>
                    <a:pt x="514117" y="5607904"/>
                    <a:pt x="518271" y="5553909"/>
                    <a:pt x="525539" y="5479147"/>
                  </a:cubicBezTo>
                  <a:cubicBezTo>
                    <a:pt x="532808" y="5397116"/>
                    <a:pt x="544230" y="5304701"/>
                    <a:pt x="552537" y="5221632"/>
                  </a:cubicBezTo>
                  <a:cubicBezTo>
                    <a:pt x="567074" y="5075221"/>
                    <a:pt x="564997" y="5001497"/>
                    <a:pt x="572266" y="4888315"/>
                  </a:cubicBezTo>
                  <a:cubicBezTo>
                    <a:pt x="578496" y="4800054"/>
                    <a:pt x="600302" y="4665066"/>
                    <a:pt x="642875" y="4534232"/>
                  </a:cubicBezTo>
                  <a:cubicBezTo>
                    <a:pt x="642875" y="4534232"/>
                    <a:pt x="628338" y="4830167"/>
                    <a:pt x="618992" y="4982807"/>
                  </a:cubicBezTo>
                  <a:close/>
                  <a:moveTo>
                    <a:pt x="3122497" y="4173918"/>
                  </a:moveTo>
                  <a:cubicBezTo>
                    <a:pt x="3107960" y="4218568"/>
                    <a:pt x="3096538" y="4280870"/>
                    <a:pt x="3083039" y="4346287"/>
                  </a:cubicBezTo>
                  <a:cubicBezTo>
                    <a:pt x="3067464" y="4426241"/>
                    <a:pt x="2958436" y="4563306"/>
                    <a:pt x="3002047" y="4599649"/>
                  </a:cubicBezTo>
                  <a:cubicBezTo>
                    <a:pt x="2989586" y="4626646"/>
                    <a:pt x="2977126" y="4660913"/>
                    <a:pt x="2958436" y="4685833"/>
                  </a:cubicBezTo>
                  <a:cubicBezTo>
                    <a:pt x="2939745" y="4710754"/>
                    <a:pt x="2930399" y="4712831"/>
                    <a:pt x="2907555" y="4713869"/>
                  </a:cubicBezTo>
                  <a:cubicBezTo>
                    <a:pt x="2883673" y="4715946"/>
                    <a:pt x="2843177" y="4677527"/>
                    <a:pt x="2809949" y="4647414"/>
                  </a:cubicBezTo>
                  <a:cubicBezTo>
                    <a:pt x="2792296" y="4631838"/>
                    <a:pt x="2779836" y="4619378"/>
                    <a:pt x="2764261" y="4607956"/>
                  </a:cubicBezTo>
                  <a:cubicBezTo>
                    <a:pt x="2742455" y="4591342"/>
                    <a:pt x="2724803" y="4575767"/>
                    <a:pt x="2702997" y="4591342"/>
                  </a:cubicBezTo>
                  <a:cubicBezTo>
                    <a:pt x="2692613" y="4458431"/>
                    <a:pt x="2678076" y="4418973"/>
                    <a:pt x="2685344" y="4342134"/>
                  </a:cubicBezTo>
                  <a:cubicBezTo>
                    <a:pt x="2689498" y="4299561"/>
                    <a:pt x="2685344" y="4256988"/>
                    <a:pt x="2680153" y="4214415"/>
                  </a:cubicBezTo>
                  <a:cubicBezTo>
                    <a:pt x="2675999" y="4179110"/>
                    <a:pt x="2672884" y="4159381"/>
                    <a:pt x="2667692" y="4117846"/>
                  </a:cubicBezTo>
                  <a:cubicBezTo>
                    <a:pt x="2663539" y="4080465"/>
                    <a:pt x="2656270" y="4056582"/>
                    <a:pt x="2653155" y="4014009"/>
                  </a:cubicBezTo>
                  <a:cubicBezTo>
                    <a:pt x="2649002" y="3960014"/>
                    <a:pt x="2649002" y="3917441"/>
                    <a:pt x="2644848" y="3867600"/>
                  </a:cubicBezTo>
                  <a:cubicBezTo>
                    <a:pt x="2641733" y="3822950"/>
                    <a:pt x="2644848" y="3769993"/>
                    <a:pt x="2657309" y="3728458"/>
                  </a:cubicBezTo>
                  <a:cubicBezTo>
                    <a:pt x="2672884" y="3676540"/>
                    <a:pt x="2690537" y="3648504"/>
                    <a:pt x="2700920" y="3601777"/>
                  </a:cubicBezTo>
                  <a:cubicBezTo>
                    <a:pt x="2716496" y="3530130"/>
                    <a:pt x="2716496" y="3503132"/>
                    <a:pt x="2724803" y="3462636"/>
                  </a:cubicBezTo>
                  <a:cubicBezTo>
                    <a:pt x="2736225" y="3406564"/>
                    <a:pt x="2733109" y="3338032"/>
                    <a:pt x="2752838" y="3276768"/>
                  </a:cubicBezTo>
                  <a:cubicBezTo>
                    <a:pt x="2812025" y="3370221"/>
                    <a:pt x="2881596" y="3497940"/>
                    <a:pt x="2975049" y="3631890"/>
                  </a:cubicBezTo>
                  <a:cubicBezTo>
                    <a:pt x="3009315" y="3680693"/>
                    <a:pt x="3044620" y="3737804"/>
                    <a:pt x="3068502" y="3789722"/>
                  </a:cubicBezTo>
                  <a:cubicBezTo>
                    <a:pt x="3090308" y="3837487"/>
                    <a:pt x="3112114" y="3882137"/>
                    <a:pt x="3127689" y="3929901"/>
                  </a:cubicBezTo>
                  <a:cubicBezTo>
                    <a:pt x="3140150" y="3968321"/>
                    <a:pt x="3149495" y="3992204"/>
                    <a:pt x="3149495" y="4036853"/>
                  </a:cubicBezTo>
                  <a:cubicBezTo>
                    <a:pt x="3149495" y="4086695"/>
                    <a:pt x="3144304" y="4103309"/>
                    <a:pt x="3122497" y="4172880"/>
                  </a:cubicBezTo>
                  <a:close/>
                </a:path>
              </a:pathLst>
            </a:custGeom>
            <a:solidFill>
              <a:srgbClr val="8DE971"/>
            </a:soli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90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67B1E14D-0101-4E62-D567-9C2E29A03228}"/>
                </a:ext>
              </a:extLst>
            </p:cNvPr>
            <p:cNvGrpSpPr/>
            <p:nvPr userDrawn="1"/>
          </p:nvGrpSpPr>
          <p:grpSpPr>
            <a:xfrm>
              <a:off x="18922683" y="13377048"/>
              <a:ext cx="2148810" cy="6786546"/>
              <a:chOff x="8874882" y="13377048"/>
              <a:chExt cx="2148810" cy="6786546"/>
            </a:xfrm>
          </p:grpSpPr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D3D77B43-5CF1-E75A-7EFE-2B475AB95A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49287" y="14040469"/>
                <a:ext cx="0" cy="6123125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397C464-1E72-4D90-C07E-C9674C512C26}"/>
                  </a:ext>
                </a:extLst>
              </p:cNvPr>
              <p:cNvSpPr txBox="1"/>
              <p:nvPr/>
            </p:nvSpPr>
            <p:spPr>
              <a:xfrm>
                <a:off x="8874882" y="13377048"/>
                <a:ext cx="2148810" cy="3511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778" b="1" i="0">
                    <a:latin typeface="Segoe UI Variable Display Semibold" pitchFamily="2" charset="0"/>
                    <a:cs typeface="Segoe Sans Display Semibold" pitchFamily="2" charset="0"/>
                  </a:rPr>
                  <a:t>5 ft 5 inch</a:t>
                </a:r>
              </a:p>
            </p:txBody>
          </p: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A5184805-AACA-9D85-EE01-9ED57E54BA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43676" y="14006286"/>
                <a:ext cx="411223" cy="0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7" name="Center Screen Safe Space" hidden="1">
            <a:extLst>
              <a:ext uri="{FF2B5EF4-FFF2-40B4-BE49-F238E27FC236}">
                <a16:creationId xmlns:a16="http://schemas.microsoft.com/office/drawing/2014/main" id="{67596BE9-13BB-4C52-3013-CF87F6D422B5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-1" y="0"/>
            <a:chExt cx="43891201" cy="20116800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5A7EA45B-D5D2-9FBC-7491-6FFF4C6141FC}"/>
                </a:ext>
              </a:extLst>
            </p:cNvPr>
            <p:cNvSpPr/>
            <p:nvPr userDrawn="1"/>
          </p:nvSpPr>
          <p:spPr bwMode="auto">
            <a:xfrm>
              <a:off x="0" y="0"/>
              <a:ext cx="4076700" cy="20116800"/>
            </a:xfrm>
            <a:prstGeom prst="rect">
              <a:avLst/>
            </a:prstGeom>
            <a:pattFill prst="ltDnDiag">
              <a:fgClr>
                <a:schemeClr val="bg1">
                  <a:lumMod val="75000"/>
                  <a:lumOff val="25000"/>
                </a:schemeClr>
              </a:fgClr>
              <a:bgClr>
                <a:schemeClr val="bg1">
                  <a:lumMod val="90000"/>
                  <a:lumOff val="10000"/>
                </a:schemeClr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259041" fontAlgn="base">
                <a:spcBef>
                  <a:spcPct val="0"/>
                </a:spcBef>
                <a:spcAft>
                  <a:spcPct val="0"/>
                </a:spcAft>
              </a:pPr>
              <a:endParaRPr lang="en-US" sz="556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3573AD2A-6E0E-A2CE-9A7E-AABFDFABAC1C}"/>
                </a:ext>
              </a:extLst>
            </p:cNvPr>
            <p:cNvSpPr/>
            <p:nvPr userDrawn="1"/>
          </p:nvSpPr>
          <p:spPr bwMode="auto">
            <a:xfrm>
              <a:off x="39814500" y="0"/>
              <a:ext cx="4076700" cy="20116800"/>
            </a:xfrm>
            <a:prstGeom prst="rect">
              <a:avLst/>
            </a:prstGeom>
            <a:pattFill prst="ltDnDiag">
              <a:fgClr>
                <a:schemeClr val="bg1">
                  <a:lumMod val="75000"/>
                  <a:lumOff val="25000"/>
                </a:schemeClr>
              </a:fgClr>
              <a:bgClr>
                <a:schemeClr val="bg1">
                  <a:lumMod val="90000"/>
                  <a:lumOff val="10000"/>
                </a:schemeClr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259041" fontAlgn="base">
                <a:spcBef>
                  <a:spcPct val="0"/>
                </a:spcBef>
                <a:spcAft>
                  <a:spcPct val="0"/>
                </a:spcAft>
              </a:pPr>
              <a:endParaRPr lang="en-US" sz="556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00199AB4-2A7D-D52E-8352-BE8830FA339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76700" y="0"/>
              <a:ext cx="0" cy="20116800"/>
            </a:xfrm>
            <a:prstGeom prst="line">
              <a:avLst/>
            </a:prstGeom>
            <a:ln w="50800">
              <a:solidFill>
                <a:srgbClr val="8DE971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417723F-F34B-A222-B18F-11593EDE919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814500" y="0"/>
              <a:ext cx="0" cy="20116800"/>
            </a:xfrm>
            <a:prstGeom prst="line">
              <a:avLst/>
            </a:prstGeom>
            <a:ln w="50800">
              <a:solidFill>
                <a:srgbClr val="8DE971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C66D465A-2D6D-BAD4-CE2C-B64A75123154}"/>
                </a:ext>
              </a:extLst>
            </p:cNvPr>
            <p:cNvSpPr txBox="1"/>
            <p:nvPr userDrawn="1"/>
          </p:nvSpPr>
          <p:spPr>
            <a:xfrm>
              <a:off x="-1" y="8396406"/>
              <a:ext cx="4076698" cy="27084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  <a:t>CENTER </a:t>
              </a:r>
              <a:b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</a:br>
              <a: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  <a:t>SCREEN </a:t>
              </a:r>
              <a:b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</a:br>
              <a: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  <a:t>SAFE </a:t>
              </a:r>
              <a:b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</a:br>
              <a: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  <a:t>SPACE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04B42A27-0685-AD1E-64AC-525A79D24820}"/>
                </a:ext>
              </a:extLst>
            </p:cNvPr>
            <p:cNvSpPr txBox="1"/>
            <p:nvPr userDrawn="1"/>
          </p:nvSpPr>
          <p:spPr>
            <a:xfrm>
              <a:off x="39814499" y="8396406"/>
              <a:ext cx="4076698" cy="27084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  <a:t>CENTER </a:t>
              </a:r>
              <a:b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</a:br>
              <a: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  <a:t>SCREEN </a:t>
              </a:r>
              <a:b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</a:br>
              <a: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  <a:t>SAFE </a:t>
              </a:r>
              <a:b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</a:br>
              <a: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  <a:t>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7114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819" r:id="rId1"/>
    <p:sldLayoutId id="2147485820" r:id="rId2"/>
    <p:sldLayoutId id="2147485821" r:id="rId3"/>
    <p:sldLayoutId id="2147485822" r:id="rId4"/>
    <p:sldLayoutId id="2147485823" r:id="rId5"/>
    <p:sldLayoutId id="2147485824" r:id="rId6"/>
    <p:sldLayoutId id="2147485825" r:id="rId7"/>
    <p:sldLayoutId id="2147485826" r:id="rId8"/>
    <p:sldLayoutId id="2147485827" r:id="rId9"/>
    <p:sldLayoutId id="2147485828" r:id="rId10"/>
    <p:sldLayoutId id="2147485829" r:id="rId11"/>
    <p:sldLayoutId id="2147485830" r:id="rId12"/>
    <p:sldLayoutId id="2147485831" r:id="rId13"/>
    <p:sldLayoutId id="2147485832" r:id="rId14"/>
    <p:sldLayoutId id="2147485833" r:id="rId15"/>
    <p:sldLayoutId id="2147485834" r:id="rId16"/>
    <p:sldLayoutId id="2147485835" r:id="rId17"/>
    <p:sldLayoutId id="2147485836" r:id="rId18"/>
    <p:sldLayoutId id="2147485837" r:id="rId19"/>
    <p:sldLayoutId id="2147485838" r:id="rId20"/>
    <p:sldLayoutId id="2147485839" r:id="rId21"/>
    <p:sldLayoutId id="2147485840" r:id="rId22"/>
    <p:sldLayoutId id="2147485841" r:id="rId23"/>
    <p:sldLayoutId id="2147485842" r:id="rId24"/>
    <p:sldLayoutId id="2147485843" r:id="rId25"/>
    <p:sldLayoutId id="2147485844" r:id="rId26"/>
    <p:sldLayoutId id="2147485845" r:id="rId27"/>
    <p:sldLayoutId id="2147485846" r:id="rId28"/>
    <p:sldLayoutId id="2147485847" r:id="rId29"/>
    <p:sldLayoutId id="2147485848" r:id="rId30"/>
    <p:sldLayoutId id="2147485849" r:id="rId31"/>
    <p:sldLayoutId id="2147485850" r:id="rId32"/>
    <p:sldLayoutId id="2147485851" r:id="rId33"/>
    <p:sldLayoutId id="2147485852" r:id="rId34"/>
    <p:sldLayoutId id="2147485853" r:id="rId35"/>
    <p:sldLayoutId id="2147485854" r:id="rId36"/>
    <p:sldLayoutId id="2147485855" r:id="rId37"/>
    <p:sldLayoutId id="2147485856" r:id="rId38"/>
    <p:sldLayoutId id="2147485857" r:id="rId39"/>
    <p:sldLayoutId id="2147485858" r:id="rId40"/>
    <p:sldLayoutId id="2147485859" r:id="rId41"/>
    <p:sldLayoutId id="2147485860" r:id="rId42"/>
    <p:sldLayoutId id="2147485861" r:id="rId43"/>
    <p:sldLayoutId id="2147485862" r:id="rId44"/>
    <p:sldLayoutId id="2147485863" r:id="rId45"/>
    <p:sldLayoutId id="2147485864" r:id="rId46"/>
    <p:sldLayoutId id="2147485865" r:id="rId47"/>
    <p:sldLayoutId id="2147485866" r:id="rId48"/>
    <p:sldLayoutId id="2147485867" r:id="rId49"/>
    <p:sldLayoutId id="2147485868" r:id="rId50"/>
    <p:sldLayoutId id="2147485869" r:id="rId51"/>
    <p:sldLayoutId id="2147485871" r:id="rId52"/>
    <p:sldLayoutId id="2147485872" r:id="rId53"/>
  </p:sldLayoutIdLst>
  <p:transition>
    <p:fade/>
  </p:transition>
  <p:hf sldNum="0" hdr="0" ftr="0" dt="0"/>
  <p:txStyles>
    <p:titleStyle>
      <a:lvl1pPr algn="l" defTabSz="760064" rtl="0" eaLnBrk="1" latinLnBrk="0" hangingPunct="1">
        <a:lnSpc>
          <a:spcPct val="100000"/>
        </a:lnSpc>
        <a:spcBef>
          <a:spcPct val="0"/>
        </a:spcBef>
        <a:buNone/>
        <a:defRPr lang="en-US" sz="2934" b="0" kern="1200" cap="none" spc="-41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86279" marR="0" indent="-186279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82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372559" marR="0" indent="-186279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3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535553" marR="0" indent="-162994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04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686906" marR="0" indent="-147471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141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834377" marR="0" indent="-137122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14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090176" indent="-190016" algn="l" defTabSz="760064" rtl="0" eaLnBrk="1" latinLnBrk="0" hangingPunct="1">
        <a:spcBef>
          <a:spcPct val="20000"/>
        </a:spcBef>
        <a:buFont typeface="Arial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6pPr>
      <a:lvl7pPr marL="2470209" indent="-190016" algn="l" defTabSz="760064" rtl="0" eaLnBrk="1" latinLnBrk="0" hangingPunct="1">
        <a:spcBef>
          <a:spcPct val="20000"/>
        </a:spcBef>
        <a:buFont typeface="Arial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7pPr>
      <a:lvl8pPr marL="2850241" indent="-190016" algn="l" defTabSz="760064" rtl="0" eaLnBrk="1" latinLnBrk="0" hangingPunct="1">
        <a:spcBef>
          <a:spcPct val="20000"/>
        </a:spcBef>
        <a:buFont typeface="Arial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8pPr>
      <a:lvl9pPr marL="3230274" indent="-190016" algn="l" defTabSz="760064" rtl="0" eaLnBrk="1" latinLnBrk="0" hangingPunct="1">
        <a:spcBef>
          <a:spcPct val="20000"/>
        </a:spcBef>
        <a:buFont typeface="Arial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1pPr>
      <a:lvl2pPr marL="380032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2pPr>
      <a:lvl3pPr marL="760064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3pPr>
      <a:lvl4pPr marL="1140096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1520128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5pPr>
      <a:lvl6pPr marL="1900161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6pPr>
      <a:lvl7pPr marL="2280192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7pPr>
      <a:lvl8pPr marL="2660224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8pPr>
      <a:lvl9pPr marL="3040257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1326">
          <p15:clr>
            <a:srgbClr val="C35EA4"/>
          </p15:clr>
        </p15:guide>
        <p15:guide id="17" pos="26328">
          <p15:clr>
            <a:srgbClr val="C35EA4"/>
          </p15:clr>
        </p15:guide>
        <p15:guide id="25" orient="horz" pos="1082">
          <p15:clr>
            <a:srgbClr val="C35EA4"/>
          </p15:clr>
        </p15:guide>
        <p15:guide id="26" orient="horz" pos="11584">
          <p15:clr>
            <a:srgbClr val="C35EA4"/>
          </p15:clr>
        </p15:guide>
        <p15:guide id="27" orient="horz" pos="540">
          <p15:clr>
            <a:srgbClr val="A4A3A4"/>
          </p15:clr>
        </p15:guide>
        <p15:guide id="28" pos="666">
          <p15:clr>
            <a:srgbClr val="A4A3A4"/>
          </p15:clr>
        </p15:guide>
        <p15:guide id="29" orient="horz" pos="12129">
          <p15:clr>
            <a:srgbClr val="A4A3A4"/>
          </p15:clr>
        </p15:guide>
        <p15:guide id="30" pos="26982">
          <p15:clr>
            <a:srgbClr val="A4A3A4"/>
          </p15:clr>
        </p15:guide>
        <p15:guide id="31" orient="horz" pos="11757">
          <p15:clr>
            <a:srgbClr val="F26B43"/>
          </p15:clr>
        </p15:guide>
        <p15:guide id="32" pos="2569">
          <p15:clr>
            <a:srgbClr val="9FCC3B"/>
          </p15:clr>
        </p15:guide>
        <p15:guide id="33" pos="25079">
          <p15:clr>
            <a:srgbClr val="9FCC3B"/>
          </p15:clr>
        </p15:guide>
        <p15:guide id="34" pos="23999">
          <p15:clr>
            <a:srgbClr val="C35EA4"/>
          </p15:clr>
        </p15:guide>
        <p15:guide id="35" pos="24551">
          <p15:clr>
            <a:srgbClr val="A4A3A4"/>
          </p15:clr>
        </p15:guide>
        <p15:guide id="36" pos="3649">
          <p15:clr>
            <a:srgbClr val="C35EA4"/>
          </p15:clr>
        </p15:guide>
        <p15:guide id="37" pos="3097">
          <p15:clr>
            <a:srgbClr val="A4A3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4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1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 rot="5400000">
            <a:off x="9509920" y="2743200"/>
            <a:ext cx="68580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4E4143-2E33-0E3E-221A-FA3F7F8CB7D4}"/>
              </a:ext>
            </a:extLst>
          </p:cNvPr>
          <p:cNvPicPr>
            <a:picLocks noChangeAspect="1"/>
          </p:cNvPicPr>
          <p:nvPr userDrawn="1"/>
        </p:nvPicPr>
        <p:blipFill>
          <a:blip r:embed="rId54"/>
          <a:stretch>
            <a:fillRect/>
          </a:stretch>
        </p:blipFill>
        <p:spPr>
          <a:xfrm rot="5400000">
            <a:off x="13652856" y="5312286"/>
            <a:ext cx="522183" cy="4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148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929" r:id="rId1"/>
    <p:sldLayoutId id="2147485930" r:id="rId2"/>
    <p:sldLayoutId id="2147485931" r:id="rId3"/>
    <p:sldLayoutId id="2147485932" r:id="rId4"/>
    <p:sldLayoutId id="2147485933" r:id="rId5"/>
    <p:sldLayoutId id="2147485934" r:id="rId6"/>
    <p:sldLayoutId id="2147485935" r:id="rId7"/>
    <p:sldLayoutId id="2147485936" r:id="rId8"/>
    <p:sldLayoutId id="2147485937" r:id="rId9"/>
    <p:sldLayoutId id="2147485938" r:id="rId10"/>
    <p:sldLayoutId id="2147485939" r:id="rId11"/>
    <p:sldLayoutId id="2147485940" r:id="rId12"/>
    <p:sldLayoutId id="2147485941" r:id="rId13"/>
    <p:sldLayoutId id="2147485942" r:id="rId14"/>
    <p:sldLayoutId id="2147485943" r:id="rId15"/>
    <p:sldLayoutId id="2147485944" r:id="rId16"/>
    <p:sldLayoutId id="2147485945" r:id="rId17"/>
    <p:sldLayoutId id="2147485946" r:id="rId18"/>
    <p:sldLayoutId id="2147485947" r:id="rId19"/>
    <p:sldLayoutId id="2147485948" r:id="rId20"/>
    <p:sldLayoutId id="2147485949" r:id="rId21"/>
    <p:sldLayoutId id="2147485950" r:id="rId22"/>
    <p:sldLayoutId id="2147485951" r:id="rId23"/>
    <p:sldLayoutId id="2147485952" r:id="rId24"/>
    <p:sldLayoutId id="2147485953" r:id="rId25"/>
    <p:sldLayoutId id="2147485954" r:id="rId26"/>
    <p:sldLayoutId id="2147485955" r:id="rId27"/>
    <p:sldLayoutId id="2147485956" r:id="rId28"/>
    <p:sldLayoutId id="2147485957" r:id="rId29"/>
    <p:sldLayoutId id="2147485958" r:id="rId30"/>
    <p:sldLayoutId id="2147485959" r:id="rId31"/>
    <p:sldLayoutId id="2147485960" r:id="rId32"/>
    <p:sldLayoutId id="2147485961" r:id="rId33"/>
    <p:sldLayoutId id="2147485962" r:id="rId34"/>
    <p:sldLayoutId id="2147485963" r:id="rId35"/>
    <p:sldLayoutId id="2147485964" r:id="rId36"/>
    <p:sldLayoutId id="2147485965" r:id="rId37"/>
    <p:sldLayoutId id="2147485966" r:id="rId38"/>
    <p:sldLayoutId id="2147485967" r:id="rId39"/>
    <p:sldLayoutId id="2147485968" r:id="rId40"/>
    <p:sldLayoutId id="2147485969" r:id="rId41"/>
    <p:sldLayoutId id="2147485970" r:id="rId42"/>
    <p:sldLayoutId id="2147485971" r:id="rId43"/>
    <p:sldLayoutId id="2147485972" r:id="rId44"/>
    <p:sldLayoutId id="2147485973" r:id="rId45"/>
    <p:sldLayoutId id="2147485974" r:id="rId46"/>
    <p:sldLayoutId id="2147485975" r:id="rId47"/>
    <p:sldLayoutId id="2147485976" r:id="rId48"/>
    <p:sldLayoutId id="2147485977" r:id="rId49"/>
    <p:sldLayoutId id="2147485978" r:id="rId50"/>
  </p:sldLayoutIdLst>
  <p:transition>
    <p:fade/>
  </p:transition>
  <p:hf sldNum="0" hdr="0" ftr="0" dt="0"/>
  <p:txStyles>
    <p:titleStyle>
      <a:lvl1pPr algn="l" defTabSz="914367" rtl="0" eaLnBrk="1" latinLnBrk="0" hangingPunct="1">
        <a:lnSpc>
          <a:spcPct val="100000"/>
        </a:lnSpc>
        <a:spcBef>
          <a:spcPct val="0"/>
        </a:spcBef>
        <a:buNone/>
        <a:defRPr lang="en-US" sz="3529" b="0" kern="1200" cap="none" spc="-49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48193" marR="0" indent="-224097" algn="l" defTabSz="91436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961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44278" marR="0" indent="-196085" algn="l" defTabSz="91436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68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26357" marR="0" indent="-177410" algn="l" defTabSz="91436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72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03766" marR="0" indent="-164960" algn="l" defTabSz="91436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72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75">
          <p15:clr>
            <a:srgbClr val="C35EA4"/>
          </p15:clr>
        </p15:guide>
        <p15:guide id="17" pos="7460">
          <p15:clr>
            <a:srgbClr val="C35EA4"/>
          </p15:clr>
        </p15:guide>
        <p15:guide id="25" orient="horz" pos="376">
          <p15:clr>
            <a:srgbClr val="C35EA4"/>
          </p15:clr>
        </p15:guide>
        <p15:guide id="26" orient="horz" pos="4028">
          <p15:clr>
            <a:srgbClr val="C35EA4"/>
          </p15:clr>
        </p15:guide>
        <p15:guide id="27" orient="horz" pos="188">
          <p15:clr>
            <a:srgbClr val="A4A3A4"/>
          </p15:clr>
        </p15:guide>
        <p15:guide id="28" pos="189">
          <p15:clr>
            <a:srgbClr val="A4A3A4"/>
          </p15:clr>
        </p15:guide>
        <p15:guide id="29" orient="horz" pos="4217">
          <p15:clr>
            <a:srgbClr val="A4A3A4"/>
          </p15:clr>
        </p15:guide>
        <p15:guide id="30" pos="7645">
          <p15:clr>
            <a:srgbClr val="A4A3A4"/>
          </p15:clr>
        </p15:guide>
        <p15:guide id="31" orient="horz" pos="408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raphic 169">
            <a:extLst>
              <a:ext uri="{FF2B5EF4-FFF2-40B4-BE49-F238E27FC236}">
                <a16:creationId xmlns:a16="http://schemas.microsoft.com/office/drawing/2014/main" id="{87669CC0-3832-FA2C-CEFD-1CCDCD58E618}"/>
              </a:ext>
            </a:extLst>
          </p:cNvPr>
          <p:cNvPicPr>
            <a:picLocks/>
          </p:cNvPicPr>
          <p:nvPr userDrawn="1"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rcRect/>
          <a:stretch/>
        </p:blipFill>
        <p:spPr>
          <a:xfrm rot="5400000">
            <a:off x="9382284" y="2870836"/>
            <a:ext cx="6858000" cy="111633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9108" y="457202"/>
            <a:ext cx="8973785" cy="45146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605044" y="1435503"/>
            <a:ext cx="8973785" cy="13144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1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5962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5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9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5962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5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Speaker stage presence" hidden="1">
            <a:extLst>
              <a:ext uri="{FF2B5EF4-FFF2-40B4-BE49-F238E27FC236}">
                <a16:creationId xmlns:a16="http://schemas.microsoft.com/office/drawing/2014/main" id="{43E41BE2-06D9-7A84-6481-48E62E2C7EC3}"/>
              </a:ext>
            </a:extLst>
          </p:cNvPr>
          <p:cNvSpPr/>
          <p:nvPr userDrawn="1"/>
        </p:nvSpPr>
        <p:spPr bwMode="auto">
          <a:xfrm>
            <a:off x="1144159" y="4394349"/>
            <a:ext cx="10015454" cy="2479604"/>
          </a:xfrm>
          <a:prstGeom prst="rect">
            <a:avLst/>
          </a:prstGeom>
          <a:pattFill prst="lt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8600" tIns="40640" rIns="50800" bIns="406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algn="l" defTabSz="853167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sz="1500" kern="1200">
                <a:solidFill>
                  <a:schemeClr val="bg2">
                    <a:lumMod val="40000"/>
                    <a:lumOff val="60000"/>
                  </a:schemeClr>
                </a:solidFill>
                <a:latin typeface="Segoe Sans Display Semibold" pitchFamily="2" charset="0"/>
                <a:ea typeface="+mn-ea"/>
                <a:cs typeface="Segoe Sans Display Semibold" pitchFamily="2" charset="0"/>
              </a:rPr>
              <a:t>Speaker stage presence</a:t>
            </a:r>
            <a:r>
              <a:rPr lang="en-US" sz="1500" kern="1200">
                <a:solidFill>
                  <a:schemeClr val="bg2">
                    <a:lumMod val="60000"/>
                    <a:lumOff val="40000"/>
                  </a:schemeClr>
                </a:solidFill>
                <a:latin typeface="Segoe Sans Display Semibold" pitchFamily="2" charset="0"/>
                <a:ea typeface="+mn-ea"/>
                <a:cs typeface="Segoe Sans Display Semibold" pitchFamily="2" charset="0"/>
              </a:rPr>
              <a:t> </a:t>
            </a:r>
          </a:p>
        </p:txBody>
      </p:sp>
      <p:grpSp>
        <p:nvGrpSpPr>
          <p:cNvPr id="169" name="Scale: 6 Foot" hidden="1">
            <a:extLst>
              <a:ext uri="{FF2B5EF4-FFF2-40B4-BE49-F238E27FC236}">
                <a16:creationId xmlns:a16="http://schemas.microsoft.com/office/drawing/2014/main" id="{9B015CDA-565F-74BB-E8A2-A8BBFEE66511}"/>
              </a:ext>
            </a:extLst>
          </p:cNvPr>
          <p:cNvGrpSpPr/>
          <p:nvPr userDrawn="1"/>
        </p:nvGrpSpPr>
        <p:grpSpPr>
          <a:xfrm>
            <a:off x="6243205" y="4201337"/>
            <a:ext cx="1188791" cy="3159566"/>
            <a:chOff x="22475536" y="12323919"/>
            <a:chExt cx="4279649" cy="9268061"/>
          </a:xfrm>
        </p:grpSpPr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36FDD67-879D-C40C-6CD9-7E2B22569D26}"/>
                </a:ext>
              </a:extLst>
            </p:cNvPr>
            <p:cNvSpPr/>
            <p:nvPr userDrawn="1"/>
          </p:nvSpPr>
          <p:spPr>
            <a:xfrm>
              <a:off x="22475536" y="12937068"/>
              <a:ext cx="2782738" cy="8654912"/>
            </a:xfrm>
            <a:custGeom>
              <a:avLst/>
              <a:gdLst>
                <a:gd name="connsiteX0" fmla="*/ 2899 w 4038617"/>
                <a:gd name="connsiteY0" fmla="*/ 4525801 h 12560967"/>
                <a:gd name="connsiteX1" fmla="*/ 77661 w 4038617"/>
                <a:gd name="connsiteY1" fmla="*/ 5078212 h 12560967"/>
                <a:gd name="connsiteX2" fmla="*/ 155539 w 4038617"/>
                <a:gd name="connsiteY2" fmla="*/ 5525749 h 12560967"/>
                <a:gd name="connsiteX3" fmla="*/ 255222 w 4038617"/>
                <a:gd name="connsiteY3" fmla="*/ 5869449 h 12560967"/>
                <a:gd name="connsiteX4" fmla="*/ 343483 w 4038617"/>
                <a:gd name="connsiteY4" fmla="*/ 6174729 h 12560967"/>
                <a:gd name="connsiteX5" fmla="*/ 377749 w 4038617"/>
                <a:gd name="connsiteY5" fmla="*/ 6270259 h 12560967"/>
                <a:gd name="connsiteX6" fmla="*/ 439013 w 4038617"/>
                <a:gd name="connsiteY6" fmla="*/ 6415630 h 12560967"/>
                <a:gd name="connsiteX7" fmla="*/ 450435 w 4038617"/>
                <a:gd name="connsiteY7" fmla="*/ 6247415 h 12560967"/>
                <a:gd name="connsiteX8" fmla="*/ 711066 w 4038617"/>
                <a:gd name="connsiteY8" fmla="*/ 6454050 h 12560967"/>
                <a:gd name="connsiteX9" fmla="*/ 650840 w 4038617"/>
                <a:gd name="connsiteY9" fmla="*/ 6909893 h 12560967"/>
                <a:gd name="connsiteX10" fmla="*/ 656032 w 4038617"/>
                <a:gd name="connsiteY10" fmla="*/ 7080186 h 12560967"/>
                <a:gd name="connsiteX11" fmla="*/ 694452 w 4038617"/>
                <a:gd name="connsiteY11" fmla="*/ 7271245 h 12560967"/>
                <a:gd name="connsiteX12" fmla="*/ 687183 w 4038617"/>
                <a:gd name="connsiteY12" fmla="*/ 7626367 h 12560967"/>
                <a:gd name="connsiteX13" fmla="*/ 728718 w 4038617"/>
                <a:gd name="connsiteY13" fmla="*/ 7965913 h 12560967"/>
                <a:gd name="connsiteX14" fmla="*/ 751562 w 4038617"/>
                <a:gd name="connsiteY14" fmla="*/ 8248350 h 12560967"/>
                <a:gd name="connsiteX15" fmla="*/ 781675 w 4038617"/>
                <a:gd name="connsiteY15" fmla="*/ 8473675 h 12560967"/>
                <a:gd name="connsiteX16" fmla="*/ 778559 w 4038617"/>
                <a:gd name="connsiteY16" fmla="*/ 8766495 h 12560967"/>
                <a:gd name="connsiteX17" fmla="*/ 752600 w 4038617"/>
                <a:gd name="connsiteY17" fmla="*/ 9034394 h 12560967"/>
                <a:gd name="connsiteX18" fmla="*/ 697567 w 4038617"/>
                <a:gd name="connsiteY18" fmla="*/ 9369787 h 12560967"/>
                <a:gd name="connsiteX19" fmla="*/ 659147 w 4038617"/>
                <a:gd name="connsiteY19" fmla="*/ 9684412 h 12560967"/>
                <a:gd name="connsiteX20" fmla="*/ 605152 w 4038617"/>
                <a:gd name="connsiteY20" fmla="*/ 9940889 h 12560967"/>
                <a:gd name="connsiteX21" fmla="*/ 586461 w 4038617"/>
                <a:gd name="connsiteY21" fmla="*/ 10220210 h 12560967"/>
                <a:gd name="connsiteX22" fmla="*/ 529351 w 4038617"/>
                <a:gd name="connsiteY22" fmla="*/ 10465265 h 12560967"/>
                <a:gd name="connsiteX23" fmla="*/ 453550 w 4038617"/>
                <a:gd name="connsiteY23" fmla="*/ 10984449 h 12560967"/>
                <a:gd name="connsiteX24" fmla="*/ 419284 w 4038617"/>
                <a:gd name="connsiteY24" fmla="*/ 11201468 h 12560967"/>
                <a:gd name="connsiteX25" fmla="*/ 369442 w 4038617"/>
                <a:gd name="connsiteY25" fmla="*/ 11449638 h 12560967"/>
                <a:gd name="connsiteX26" fmla="*/ 437975 w 4038617"/>
                <a:gd name="connsiteY26" fmla="*/ 11629275 h 12560967"/>
                <a:gd name="connsiteX27" fmla="*/ 449397 w 4038617"/>
                <a:gd name="connsiteY27" fmla="*/ 11823450 h 12560967"/>
                <a:gd name="connsiteX28" fmla="*/ 376711 w 4038617"/>
                <a:gd name="connsiteY28" fmla="*/ 11976090 h 12560967"/>
                <a:gd name="connsiteX29" fmla="*/ 320639 w 4038617"/>
                <a:gd name="connsiteY29" fmla="*/ 12080965 h 12560967"/>
                <a:gd name="connsiteX30" fmla="*/ 199150 w 4038617"/>
                <a:gd name="connsiteY30" fmla="*/ 12239836 h 12560967"/>
                <a:gd name="connsiteX31" fmla="*/ 184613 w 4038617"/>
                <a:gd name="connsiteY31" fmla="*/ 12414282 h 12560967"/>
                <a:gd name="connsiteX32" fmla="*/ 299872 w 4038617"/>
                <a:gd name="connsiteY32" fmla="*/ 12540962 h 12560967"/>
                <a:gd name="connsiteX33" fmla="*/ 553234 w 4038617"/>
                <a:gd name="connsiteY33" fmla="*/ 12559653 h 12560967"/>
                <a:gd name="connsiteX34" fmla="*/ 888626 w 4038617"/>
                <a:gd name="connsiteY34" fmla="*/ 12510850 h 12560967"/>
                <a:gd name="connsiteX35" fmla="*/ 1094223 w 4038617"/>
                <a:gd name="connsiteY35" fmla="*/ 12421550 h 12560967"/>
                <a:gd name="connsiteX36" fmla="*/ 1131605 w 4038617"/>
                <a:gd name="connsiteY36" fmla="*/ 12280332 h 12560967"/>
                <a:gd name="connsiteX37" fmla="*/ 1102530 w 4038617"/>
                <a:gd name="connsiteY37" fmla="*/ 12006203 h 12560967"/>
                <a:gd name="connsiteX38" fmla="*/ 1262439 w 4038617"/>
                <a:gd name="connsiteY38" fmla="*/ 11836949 h 12560967"/>
                <a:gd name="connsiteX39" fmla="*/ 1240633 w 4038617"/>
                <a:gd name="connsiteY39" fmla="*/ 11723767 h 12560967"/>
                <a:gd name="connsiteX40" fmla="*/ 1186638 w 4038617"/>
                <a:gd name="connsiteY40" fmla="*/ 11601239 h 12560967"/>
                <a:gd name="connsiteX41" fmla="*/ 1310204 w 4038617"/>
                <a:gd name="connsiteY41" fmla="*/ 11441331 h 12560967"/>
                <a:gd name="connsiteX42" fmla="*/ 1256209 w 4038617"/>
                <a:gd name="connsiteY42" fmla="*/ 11189007 h 12560967"/>
                <a:gd name="connsiteX43" fmla="*/ 1281130 w 4038617"/>
                <a:gd name="connsiteY43" fmla="*/ 10930454 h 12560967"/>
                <a:gd name="connsiteX44" fmla="*/ 1340317 w 4038617"/>
                <a:gd name="connsiteY44" fmla="*/ 10532759 h 12560967"/>
                <a:gd name="connsiteX45" fmla="*/ 1386005 w 4038617"/>
                <a:gd name="connsiteY45" fmla="*/ 10234747 h 12560967"/>
                <a:gd name="connsiteX46" fmla="*/ 1397427 w 4038617"/>
                <a:gd name="connsiteY46" fmla="*/ 9975155 h 12560967"/>
                <a:gd name="connsiteX47" fmla="*/ 1413002 w 4038617"/>
                <a:gd name="connsiteY47" fmla="*/ 9806940 h 12560967"/>
                <a:gd name="connsiteX48" fmla="*/ 1451422 w 4038617"/>
                <a:gd name="connsiteY48" fmla="*/ 9631455 h 12560967"/>
                <a:gd name="connsiteX49" fmla="*/ 1432731 w 4038617"/>
                <a:gd name="connsiteY49" fmla="*/ 9447665 h 12560967"/>
                <a:gd name="connsiteX50" fmla="*/ 1471151 w 4038617"/>
                <a:gd name="connsiteY50" fmla="*/ 9249336 h 12560967"/>
                <a:gd name="connsiteX51" fmla="*/ 1524108 w 4038617"/>
                <a:gd name="connsiteY51" fmla="*/ 9036470 h 12560967"/>
                <a:gd name="connsiteX52" fmla="*/ 1578103 w 4038617"/>
                <a:gd name="connsiteY52" fmla="*/ 8761303 h 12560967"/>
                <a:gd name="connsiteX53" fmla="*/ 1668441 w 4038617"/>
                <a:gd name="connsiteY53" fmla="*/ 8456023 h 12560967"/>
                <a:gd name="connsiteX54" fmla="*/ 1692323 w 4038617"/>
                <a:gd name="connsiteY54" fmla="*/ 8196431 h 12560967"/>
                <a:gd name="connsiteX55" fmla="*/ 1776431 w 4038617"/>
                <a:gd name="connsiteY55" fmla="*/ 7951376 h 12560967"/>
                <a:gd name="connsiteX56" fmla="*/ 1806544 w 4038617"/>
                <a:gd name="connsiteY56" fmla="*/ 7691784 h 12560967"/>
                <a:gd name="connsiteX57" fmla="*/ 1943608 w 4038617"/>
                <a:gd name="connsiteY57" fmla="*/ 7401041 h 12560967"/>
                <a:gd name="connsiteX58" fmla="*/ 2004872 w 4038617"/>
                <a:gd name="connsiteY58" fmla="*/ 7125874 h 12560967"/>
                <a:gd name="connsiteX59" fmla="*/ 2111824 w 4038617"/>
                <a:gd name="connsiteY59" fmla="*/ 7625329 h 12560967"/>
                <a:gd name="connsiteX60" fmla="*/ 2259272 w 4038617"/>
                <a:gd name="connsiteY60" fmla="*/ 8053137 h 12560967"/>
                <a:gd name="connsiteX61" fmla="*/ 2370377 w 4038617"/>
                <a:gd name="connsiteY61" fmla="*/ 8430064 h 12560967"/>
                <a:gd name="connsiteX62" fmla="*/ 2518864 w 4038617"/>
                <a:gd name="connsiteY62" fmla="*/ 9020895 h 12560967"/>
                <a:gd name="connsiteX63" fmla="*/ 2580128 w 4038617"/>
                <a:gd name="connsiteY63" fmla="*/ 9341751 h 12560967"/>
                <a:gd name="connsiteX64" fmla="*/ 2661121 w 4038617"/>
                <a:gd name="connsiteY64" fmla="*/ 9622110 h 12560967"/>
                <a:gd name="connsiteX65" fmla="*/ 2714077 w 4038617"/>
                <a:gd name="connsiteY65" fmla="*/ 10051995 h 12560967"/>
                <a:gd name="connsiteX66" fmla="*/ 2752497 w 4038617"/>
                <a:gd name="connsiteY66" fmla="*/ 10507838 h 12560967"/>
                <a:gd name="connsiteX67" fmla="*/ 2807530 w 4038617"/>
                <a:gd name="connsiteY67" fmla="*/ 10754969 h 12560967"/>
                <a:gd name="connsiteX68" fmla="*/ 2828298 w 4038617"/>
                <a:gd name="connsiteY68" fmla="*/ 10960567 h 12560967"/>
                <a:gd name="connsiteX69" fmla="*/ 2828298 w 4038617"/>
                <a:gd name="connsiteY69" fmla="*/ 11167202 h 12560967"/>
                <a:gd name="connsiteX70" fmla="*/ 2889561 w 4038617"/>
                <a:gd name="connsiteY70" fmla="*/ 11388374 h 12560967"/>
                <a:gd name="connsiteX71" fmla="*/ 2828298 w 4038617"/>
                <a:gd name="connsiteY71" fmla="*/ 11690539 h 12560967"/>
                <a:gd name="connsiteX72" fmla="*/ 2909291 w 4038617"/>
                <a:gd name="connsiteY72" fmla="*/ 11802683 h 12560967"/>
                <a:gd name="connsiteX73" fmla="*/ 2986130 w 4038617"/>
                <a:gd name="connsiteY73" fmla="*/ 11835911 h 12560967"/>
                <a:gd name="connsiteX74" fmla="*/ 3044278 w 4038617"/>
                <a:gd name="connsiteY74" fmla="*/ 11998935 h 12560967"/>
                <a:gd name="connsiteX75" fmla="*/ 3013127 w 4038617"/>
                <a:gd name="connsiteY75" fmla="*/ 12373785 h 12560967"/>
                <a:gd name="connsiteX76" fmla="*/ 3236376 w 4038617"/>
                <a:gd name="connsiteY76" fmla="*/ 12399745 h 12560967"/>
                <a:gd name="connsiteX77" fmla="*/ 3463779 w 4038617"/>
                <a:gd name="connsiteY77" fmla="*/ 12533693 h 12560967"/>
                <a:gd name="connsiteX78" fmla="*/ 3843822 w 4038617"/>
                <a:gd name="connsiteY78" fmla="*/ 12533693 h 12560967"/>
                <a:gd name="connsiteX79" fmla="*/ 4019306 w 4038617"/>
                <a:gd name="connsiteY79" fmla="*/ 12444394 h 12560967"/>
                <a:gd name="connsiteX80" fmla="*/ 4023459 w 4038617"/>
                <a:gd name="connsiteY80" fmla="*/ 12224260 h 12560967"/>
                <a:gd name="connsiteX81" fmla="*/ 3843822 w 4038617"/>
                <a:gd name="connsiteY81" fmla="*/ 12051891 h 12560967"/>
                <a:gd name="connsiteX82" fmla="*/ 3782558 w 4038617"/>
                <a:gd name="connsiteY82" fmla="*/ 11926248 h 12560967"/>
                <a:gd name="connsiteX83" fmla="*/ 3725448 w 4038617"/>
                <a:gd name="connsiteY83" fmla="*/ 11849409 h 12560967"/>
                <a:gd name="connsiteX84" fmla="*/ 3628879 w 4038617"/>
                <a:gd name="connsiteY84" fmla="*/ 11762186 h 12560967"/>
                <a:gd name="connsiteX85" fmla="*/ 3664184 w 4038617"/>
                <a:gd name="connsiteY85" fmla="*/ 11742458 h 12560967"/>
                <a:gd name="connsiteX86" fmla="*/ 3584230 w 4038617"/>
                <a:gd name="connsiteY86" fmla="*/ 11581510 h 12560967"/>
                <a:gd name="connsiteX87" fmla="*/ 3661069 w 4038617"/>
                <a:gd name="connsiteY87" fmla="*/ 11440292 h 12560967"/>
                <a:gd name="connsiteX88" fmla="*/ 3638225 w 4038617"/>
                <a:gd name="connsiteY88" fmla="*/ 11160972 h 12560967"/>
                <a:gd name="connsiteX89" fmla="*/ 3596690 w 4038617"/>
                <a:gd name="connsiteY89" fmla="*/ 10939799 h 12560967"/>
                <a:gd name="connsiteX90" fmla="*/ 3542695 w 4038617"/>
                <a:gd name="connsiteY90" fmla="*/ 10710320 h 12560967"/>
                <a:gd name="connsiteX91" fmla="*/ 3516736 w 4038617"/>
                <a:gd name="connsiteY91" fmla="*/ 10325085 h 12560967"/>
                <a:gd name="connsiteX92" fmla="*/ 3516736 w 4038617"/>
                <a:gd name="connsiteY92" fmla="*/ 9904546 h 12560967"/>
                <a:gd name="connsiteX93" fmla="*/ 3447165 w 4038617"/>
                <a:gd name="connsiteY93" fmla="*/ 9553578 h 12560967"/>
                <a:gd name="connsiteX94" fmla="*/ 3378633 w 4038617"/>
                <a:gd name="connsiteY94" fmla="*/ 9346943 h 12560967"/>
                <a:gd name="connsiteX95" fmla="*/ 3316331 w 4038617"/>
                <a:gd name="connsiteY95" fmla="*/ 9002205 h 12560967"/>
                <a:gd name="connsiteX96" fmla="*/ 3292448 w 4038617"/>
                <a:gd name="connsiteY96" fmla="*/ 8660582 h 12560967"/>
                <a:gd name="connsiteX97" fmla="*/ 3224954 w 4038617"/>
                <a:gd name="connsiteY97" fmla="*/ 8216160 h 12560967"/>
                <a:gd name="connsiteX98" fmla="*/ 3270642 w 4038617"/>
                <a:gd name="connsiteY98" fmla="*/ 8025100 h 12560967"/>
                <a:gd name="connsiteX99" fmla="*/ 3313216 w 4038617"/>
                <a:gd name="connsiteY99" fmla="*/ 7803928 h 12560967"/>
                <a:gd name="connsiteX100" fmla="*/ 3324638 w 4038617"/>
                <a:gd name="connsiteY100" fmla="*/ 7406233 h 12560967"/>
                <a:gd name="connsiteX101" fmla="*/ 3300755 w 4038617"/>
                <a:gd name="connsiteY101" fmla="*/ 7115490 h 12560967"/>
                <a:gd name="connsiteX102" fmla="*/ 3316331 w 4038617"/>
                <a:gd name="connsiteY102" fmla="*/ 6837207 h 12560967"/>
                <a:gd name="connsiteX103" fmla="*/ 3491815 w 4038617"/>
                <a:gd name="connsiteY103" fmla="*/ 6814364 h 12560967"/>
                <a:gd name="connsiteX104" fmla="*/ 3400439 w 4038617"/>
                <a:gd name="connsiteY104" fmla="*/ 6356443 h 12560967"/>
                <a:gd name="connsiteX105" fmla="*/ 3495968 w 4038617"/>
                <a:gd name="connsiteY105" fmla="*/ 6212110 h 12560967"/>
                <a:gd name="connsiteX106" fmla="*/ 3582153 w 4038617"/>
                <a:gd name="connsiteY106" fmla="*/ 6101005 h 12560967"/>
                <a:gd name="connsiteX107" fmla="*/ 3671453 w 4038617"/>
                <a:gd name="connsiteY107" fmla="*/ 5952518 h 12560967"/>
                <a:gd name="connsiteX108" fmla="*/ 3687028 w 4038617"/>
                <a:gd name="connsiteY108" fmla="*/ 5765612 h 12560967"/>
                <a:gd name="connsiteX109" fmla="*/ 3709872 w 4038617"/>
                <a:gd name="connsiteY109" fmla="*/ 5544439 h 12560967"/>
                <a:gd name="connsiteX110" fmla="*/ 3820978 w 4038617"/>
                <a:gd name="connsiteY110" fmla="*/ 5391799 h 12560967"/>
                <a:gd name="connsiteX111" fmla="*/ 3950774 w 4038617"/>
                <a:gd name="connsiteY111" fmla="*/ 5040831 h 12560967"/>
                <a:gd name="connsiteX112" fmla="*/ 3965311 w 4038617"/>
                <a:gd name="connsiteY112" fmla="*/ 4824850 h 12560967"/>
                <a:gd name="connsiteX113" fmla="*/ 3927929 w 4038617"/>
                <a:gd name="connsiteY113" fmla="*/ 4627561 h 12560967"/>
                <a:gd name="connsiteX114" fmla="*/ 3950774 w 4038617"/>
                <a:gd name="connsiteY114" fmla="*/ 4276592 h 12560967"/>
                <a:gd name="connsiteX115" fmla="*/ 3893663 w 4038617"/>
                <a:gd name="connsiteY115" fmla="*/ 3810365 h 12560967"/>
                <a:gd name="connsiteX116" fmla="*/ 3882241 w 4038617"/>
                <a:gd name="connsiteY116" fmla="*/ 3451090 h 12560967"/>
                <a:gd name="connsiteX117" fmla="*/ 3813709 w 4038617"/>
                <a:gd name="connsiteY117" fmla="*/ 2767843 h 12560967"/>
                <a:gd name="connsiteX118" fmla="*/ 3745177 w 4038617"/>
                <a:gd name="connsiteY118" fmla="*/ 2481254 h 12560967"/>
                <a:gd name="connsiteX119" fmla="*/ 3572808 w 4038617"/>
                <a:gd name="connsiteY119" fmla="*/ 2374302 h 12560967"/>
                <a:gd name="connsiteX120" fmla="*/ 3224954 w 4038617"/>
                <a:gd name="connsiteY120" fmla="*/ 2207125 h 12560967"/>
                <a:gd name="connsiteX121" fmla="*/ 2878140 w 4038617"/>
                <a:gd name="connsiteY121" fmla="*/ 2045139 h 12560967"/>
                <a:gd name="connsiteX122" fmla="*/ 2608164 w 4038617"/>
                <a:gd name="connsiteY122" fmla="*/ 1905998 h 12560967"/>
                <a:gd name="connsiteX123" fmla="*/ 2448255 w 4038617"/>
                <a:gd name="connsiteY123" fmla="*/ 1789701 h 12560967"/>
                <a:gd name="connsiteX124" fmla="*/ 2463831 w 4038617"/>
                <a:gd name="connsiteY124" fmla="*/ 1485459 h 12560967"/>
                <a:gd name="connsiteX125" fmla="*/ 2474214 w 4038617"/>
                <a:gd name="connsiteY125" fmla="*/ 1449116 h 12560967"/>
                <a:gd name="connsiteX126" fmla="*/ 2478368 w 4038617"/>
                <a:gd name="connsiteY126" fmla="*/ 1481306 h 12560967"/>
                <a:gd name="connsiteX127" fmla="*/ 2481483 w 4038617"/>
                <a:gd name="connsiteY127" fmla="*/ 1413812 h 12560967"/>
                <a:gd name="connsiteX128" fmla="*/ 2489790 w 4038617"/>
                <a:gd name="connsiteY128" fmla="*/ 1375392 h 12560967"/>
                <a:gd name="connsiteX129" fmla="*/ 2493943 w 4038617"/>
                <a:gd name="connsiteY129" fmla="*/ 1444963 h 12560967"/>
                <a:gd name="connsiteX130" fmla="*/ 2500173 w 4038617"/>
                <a:gd name="connsiteY130" fmla="*/ 1351510 h 12560967"/>
                <a:gd name="connsiteX131" fmla="*/ 2518864 w 4038617"/>
                <a:gd name="connsiteY131" fmla="*/ 1451193 h 12560967"/>
                <a:gd name="connsiteX132" fmla="*/ 2521979 w 4038617"/>
                <a:gd name="connsiteY132" fmla="*/ 1293361 h 12560967"/>
                <a:gd name="connsiteX133" fmla="*/ 2521979 w 4038617"/>
                <a:gd name="connsiteY133" fmla="*/ 1392006 h 12560967"/>
                <a:gd name="connsiteX134" fmla="*/ 2526133 w 4038617"/>
                <a:gd name="connsiteY134" fmla="*/ 1296476 h 12560967"/>
                <a:gd name="connsiteX135" fmla="*/ 2529248 w 4038617"/>
                <a:gd name="connsiteY135" fmla="*/ 1338011 h 12560967"/>
                <a:gd name="connsiteX136" fmla="*/ 2531325 w 4038617"/>
                <a:gd name="connsiteY136" fmla="*/ 1291284 h 12560967"/>
                <a:gd name="connsiteX137" fmla="*/ 2534440 w 4038617"/>
                <a:gd name="connsiteY137" fmla="*/ 1327627 h 12560967"/>
                <a:gd name="connsiteX138" fmla="*/ 2536516 w 4038617"/>
                <a:gd name="connsiteY138" fmla="*/ 1295438 h 12560967"/>
                <a:gd name="connsiteX139" fmla="*/ 2580128 w 4038617"/>
                <a:gd name="connsiteY139" fmla="*/ 1266363 h 12560967"/>
                <a:gd name="connsiteX140" fmla="*/ 2620624 w 4038617"/>
                <a:gd name="connsiteY140" fmla="*/ 1058690 h 12560967"/>
                <a:gd name="connsiteX141" fmla="*/ 2620624 w 4038617"/>
                <a:gd name="connsiteY141" fmla="*/ 1035846 h 12560967"/>
                <a:gd name="connsiteX142" fmla="*/ 2614394 w 4038617"/>
                <a:gd name="connsiteY142" fmla="*/ 1162527 h 12560967"/>
                <a:gd name="connsiteX143" fmla="*/ 2626855 w 4038617"/>
                <a:gd name="connsiteY143" fmla="*/ 1056613 h 12560967"/>
                <a:gd name="connsiteX144" fmla="*/ 2623739 w 4038617"/>
                <a:gd name="connsiteY144" fmla="*/ 1156296 h 12560967"/>
                <a:gd name="connsiteX145" fmla="*/ 2646583 w 4038617"/>
                <a:gd name="connsiteY145" fmla="*/ 976659 h 12560967"/>
                <a:gd name="connsiteX146" fmla="*/ 2646583 w 4038617"/>
                <a:gd name="connsiteY146" fmla="*/ 1070112 h 12560967"/>
                <a:gd name="connsiteX147" fmla="*/ 2652814 w 4038617"/>
                <a:gd name="connsiteY147" fmla="*/ 979774 h 12560967"/>
                <a:gd name="connsiteX148" fmla="*/ 2646583 w 4038617"/>
                <a:gd name="connsiteY148" fmla="*/ 886321 h 12560967"/>
                <a:gd name="connsiteX149" fmla="*/ 2622701 w 4038617"/>
                <a:gd name="connsiteY149" fmla="*/ 762755 h 12560967"/>
                <a:gd name="connsiteX150" fmla="*/ 2648660 w 4038617"/>
                <a:gd name="connsiteY150" fmla="*/ 809481 h 12560967"/>
                <a:gd name="connsiteX151" fmla="*/ 2626855 w 4038617"/>
                <a:gd name="connsiteY151" fmla="*/ 760678 h 12560967"/>
                <a:gd name="connsiteX152" fmla="*/ 2651775 w 4038617"/>
                <a:gd name="connsiteY152" fmla="*/ 798059 h 12560967"/>
                <a:gd name="connsiteX153" fmla="*/ 2574936 w 4038617"/>
                <a:gd name="connsiteY153" fmla="*/ 412825 h 12560967"/>
                <a:gd name="connsiteX154" fmla="*/ 2608164 w 4038617"/>
                <a:gd name="connsiteY154" fmla="*/ 512508 h 12560967"/>
                <a:gd name="connsiteX155" fmla="*/ 2529248 w 4038617"/>
                <a:gd name="connsiteY155" fmla="*/ 305873 h 12560967"/>
                <a:gd name="connsiteX156" fmla="*/ 2338188 w 4038617"/>
                <a:gd name="connsiteY156" fmla="*/ 105468 h 12560967"/>
                <a:gd name="connsiteX157" fmla="*/ 2155435 w 4038617"/>
                <a:gd name="connsiteY157" fmla="*/ 27590 h 12560967"/>
                <a:gd name="connsiteX158" fmla="*/ 2051599 w 4038617"/>
                <a:gd name="connsiteY158" fmla="*/ 24475 h 12560967"/>
                <a:gd name="connsiteX159" fmla="*/ 2189702 w 4038617"/>
                <a:gd name="connsiteY159" fmla="*/ 31744 h 12560967"/>
                <a:gd name="connsiteX160" fmla="*/ 1984105 w 4038617"/>
                <a:gd name="connsiteY160" fmla="*/ 34859 h 12560967"/>
                <a:gd name="connsiteX161" fmla="*/ 1787853 w 4038617"/>
                <a:gd name="connsiteY161" fmla="*/ 5785 h 12560967"/>
                <a:gd name="connsiteX162" fmla="*/ 1928033 w 4038617"/>
                <a:gd name="connsiteY162" fmla="*/ 19283 h 12560967"/>
                <a:gd name="connsiteX163" fmla="*/ 1776431 w 4038617"/>
                <a:gd name="connsiteY163" fmla="*/ 13053 h 12560967"/>
                <a:gd name="connsiteX164" fmla="*/ 1610292 w 4038617"/>
                <a:gd name="connsiteY164" fmla="*/ 66010 h 12560967"/>
                <a:gd name="connsiteX165" fmla="*/ 1468036 w 4038617"/>
                <a:gd name="connsiteY165" fmla="*/ 184384 h 12560967"/>
                <a:gd name="connsiteX166" fmla="*/ 1561489 w 4038617"/>
                <a:gd name="connsiteY166" fmla="*/ 101314 h 12560967"/>
                <a:gd name="connsiteX167" fmla="*/ 1359007 w 4038617"/>
                <a:gd name="connsiteY167" fmla="*/ 347408 h 12560967"/>
                <a:gd name="connsiteX168" fmla="*/ 1299820 w 4038617"/>
                <a:gd name="connsiteY168" fmla="*/ 570657 h 12560967"/>
                <a:gd name="connsiteX169" fmla="*/ 1298782 w 4038617"/>
                <a:gd name="connsiteY169" fmla="*/ 842709 h 12560967"/>
                <a:gd name="connsiteX170" fmla="*/ 1308127 w 4038617"/>
                <a:gd name="connsiteY170" fmla="*/ 1016117 h 12560967"/>
                <a:gd name="connsiteX171" fmla="*/ 1305012 w 4038617"/>
                <a:gd name="connsiteY171" fmla="*/ 916433 h 12560967"/>
                <a:gd name="connsiteX172" fmla="*/ 1312281 w 4038617"/>
                <a:gd name="connsiteY172" fmla="*/ 1033769 h 12560967"/>
                <a:gd name="connsiteX173" fmla="*/ 1343432 w 4038617"/>
                <a:gd name="connsiteY173" fmla="*/ 1186409 h 12560967"/>
                <a:gd name="connsiteX174" fmla="*/ 1330971 w 4038617"/>
                <a:gd name="connsiteY174" fmla="*/ 1032731 h 12560967"/>
                <a:gd name="connsiteX175" fmla="*/ 1341355 w 4038617"/>
                <a:gd name="connsiteY175" fmla="*/ 1124107 h 12560967"/>
                <a:gd name="connsiteX176" fmla="*/ 1337201 w 4038617"/>
                <a:gd name="connsiteY176" fmla="*/ 1050383 h 12560967"/>
                <a:gd name="connsiteX177" fmla="*/ 1350700 w 4038617"/>
                <a:gd name="connsiteY177" fmla="*/ 1126184 h 12560967"/>
                <a:gd name="connsiteX178" fmla="*/ 1341355 w 4038617"/>
                <a:gd name="connsiteY178" fmla="*/ 1032731 h 12560967"/>
                <a:gd name="connsiteX179" fmla="*/ 1348623 w 4038617"/>
                <a:gd name="connsiteY179" fmla="*/ 1082572 h 12560967"/>
                <a:gd name="connsiteX180" fmla="*/ 1343432 w 4038617"/>
                <a:gd name="connsiteY180" fmla="*/ 1020270 h 12560967"/>
                <a:gd name="connsiteX181" fmla="*/ 1349662 w 4038617"/>
                <a:gd name="connsiteY181" fmla="*/ 1056613 h 12560967"/>
                <a:gd name="connsiteX182" fmla="*/ 1353815 w 4038617"/>
                <a:gd name="connsiteY182" fmla="*/ 1079457 h 12560967"/>
                <a:gd name="connsiteX183" fmla="*/ 1356930 w 4038617"/>
                <a:gd name="connsiteY183" fmla="*/ 1156296 h 12560967"/>
                <a:gd name="connsiteX184" fmla="*/ 1357969 w 4038617"/>
                <a:gd name="connsiteY184" fmla="*/ 1108531 h 12560967"/>
                <a:gd name="connsiteX185" fmla="*/ 1376659 w 4038617"/>
                <a:gd name="connsiteY185" fmla="*/ 1232097 h 12560967"/>
                <a:gd name="connsiteX186" fmla="*/ 1364199 w 4038617"/>
                <a:gd name="connsiteY186" fmla="*/ 1139683 h 12560967"/>
                <a:gd name="connsiteX187" fmla="*/ 1374583 w 4038617"/>
                <a:gd name="connsiteY187" fmla="*/ 1201985 h 12560967"/>
                <a:gd name="connsiteX188" fmla="*/ 1395350 w 4038617"/>
                <a:gd name="connsiteY188" fmla="*/ 1265325 h 12560967"/>
                <a:gd name="connsiteX189" fmla="*/ 1390158 w 4038617"/>
                <a:gd name="connsiteY189" fmla="*/ 1204061 h 12560967"/>
                <a:gd name="connsiteX190" fmla="*/ 1400542 w 4038617"/>
                <a:gd name="connsiteY190" fmla="*/ 1270517 h 12560967"/>
                <a:gd name="connsiteX191" fmla="*/ 1395350 w 4038617"/>
                <a:gd name="connsiteY191" fmla="*/ 1216522 h 12560967"/>
                <a:gd name="connsiteX192" fmla="*/ 1410926 w 4038617"/>
                <a:gd name="connsiteY192" fmla="*/ 1292323 h 12560967"/>
                <a:gd name="connsiteX193" fmla="*/ 1402619 w 4038617"/>
                <a:gd name="connsiteY193" fmla="*/ 1199908 h 12560967"/>
                <a:gd name="connsiteX194" fmla="*/ 1406772 w 4038617"/>
                <a:gd name="connsiteY194" fmla="*/ 1231059 h 12560967"/>
                <a:gd name="connsiteX195" fmla="*/ 1463882 w 4038617"/>
                <a:gd name="connsiteY195" fmla="*/ 1358778 h 12560967"/>
                <a:gd name="connsiteX196" fmla="*/ 1504379 w 4038617"/>
                <a:gd name="connsiteY196" fmla="*/ 1368123 h 12560967"/>
                <a:gd name="connsiteX197" fmla="*/ 1514762 w 4038617"/>
                <a:gd name="connsiteY197" fmla="*/ 1425234 h 12560967"/>
                <a:gd name="connsiteX198" fmla="*/ 1509571 w 4038617"/>
                <a:gd name="connsiteY198" fmla="*/ 1367085 h 12560967"/>
                <a:gd name="connsiteX199" fmla="*/ 1515801 w 4038617"/>
                <a:gd name="connsiteY199" fmla="*/ 1365008 h 12560967"/>
                <a:gd name="connsiteX200" fmla="*/ 1526184 w 4038617"/>
                <a:gd name="connsiteY200" fmla="*/ 1475075 h 12560967"/>
                <a:gd name="connsiteX201" fmla="*/ 1532415 w 4038617"/>
                <a:gd name="connsiteY201" fmla="*/ 1396159 h 12560967"/>
                <a:gd name="connsiteX202" fmla="*/ 1535530 w 4038617"/>
                <a:gd name="connsiteY202" fmla="*/ 1485459 h 12560967"/>
                <a:gd name="connsiteX203" fmla="*/ 1535530 w 4038617"/>
                <a:gd name="connsiteY203" fmla="*/ 1389929 h 12560967"/>
                <a:gd name="connsiteX204" fmla="*/ 1542798 w 4038617"/>
                <a:gd name="connsiteY204" fmla="*/ 1413812 h 12560967"/>
                <a:gd name="connsiteX205" fmla="*/ 1553182 w 4038617"/>
                <a:gd name="connsiteY205" fmla="*/ 1475075 h 12560967"/>
                <a:gd name="connsiteX206" fmla="*/ 1550067 w 4038617"/>
                <a:gd name="connsiteY206" fmla="*/ 1435617 h 12560967"/>
                <a:gd name="connsiteX207" fmla="*/ 1589525 w 4038617"/>
                <a:gd name="connsiteY207" fmla="*/ 1588257 h 12560967"/>
                <a:gd name="connsiteX208" fmla="*/ 1580179 w 4038617"/>
                <a:gd name="connsiteY208" fmla="*/ 1791778 h 12560967"/>
                <a:gd name="connsiteX209" fmla="*/ 1453499 w 4038617"/>
                <a:gd name="connsiteY209" fmla="*/ 1924689 h 12560967"/>
                <a:gd name="connsiteX210" fmla="*/ 1077609 w 4038617"/>
                <a:gd name="connsiteY210" fmla="*/ 2088751 h 12560967"/>
                <a:gd name="connsiteX211" fmla="*/ 650840 w 4038617"/>
                <a:gd name="connsiteY211" fmla="*/ 2225815 h 12560967"/>
                <a:gd name="connsiteX212" fmla="*/ 431745 w 4038617"/>
                <a:gd name="connsiteY212" fmla="*/ 2344189 h 12560967"/>
                <a:gd name="connsiteX213" fmla="*/ 372558 w 4038617"/>
                <a:gd name="connsiteY213" fmla="*/ 2569515 h 12560967"/>
                <a:gd name="connsiteX214" fmla="*/ 336215 w 4038617"/>
                <a:gd name="connsiteY214" fmla="*/ 2744999 h 12560967"/>
                <a:gd name="connsiteX215" fmla="*/ 267682 w 4038617"/>
                <a:gd name="connsiteY215" fmla="*/ 3003553 h 12560967"/>
                <a:gd name="connsiteX216" fmla="*/ 251069 w 4038617"/>
                <a:gd name="connsiteY216" fmla="*/ 3171769 h 12560967"/>
                <a:gd name="connsiteX217" fmla="*/ 206419 w 4038617"/>
                <a:gd name="connsiteY217" fmla="*/ 3370097 h 12560967"/>
                <a:gd name="connsiteX218" fmla="*/ 160731 w 4038617"/>
                <a:gd name="connsiteY218" fmla="*/ 3660840 h 12560967"/>
                <a:gd name="connsiteX219" fmla="*/ 62086 w 4038617"/>
                <a:gd name="connsiteY219" fmla="*/ 4081379 h 12560967"/>
                <a:gd name="connsiteX220" fmla="*/ 822 w 4038617"/>
                <a:gd name="connsiteY220" fmla="*/ 4527877 h 12560967"/>
                <a:gd name="connsiteX221" fmla="*/ 3295563 w 4038617"/>
                <a:gd name="connsiteY221" fmla="*/ 4493611 h 12560967"/>
                <a:gd name="connsiteX222" fmla="*/ 3346444 w 4038617"/>
                <a:gd name="connsiteY222" fmla="*/ 4139528 h 12560967"/>
                <a:gd name="connsiteX223" fmla="*/ 3395247 w 4038617"/>
                <a:gd name="connsiteY223" fmla="*/ 4549683 h 12560967"/>
                <a:gd name="connsiteX224" fmla="*/ 3320484 w 4038617"/>
                <a:gd name="connsiteY224" fmla="*/ 4876769 h 12560967"/>
                <a:gd name="connsiteX225" fmla="*/ 3295563 w 4038617"/>
                <a:gd name="connsiteY225" fmla="*/ 4493611 h 12560967"/>
                <a:gd name="connsiteX226" fmla="*/ 658109 w 4038617"/>
                <a:gd name="connsiteY226" fmla="*/ 4969183 h 12560967"/>
                <a:gd name="connsiteX227" fmla="*/ 596845 w 4038617"/>
                <a:gd name="connsiteY227" fmla="*/ 4846656 h 12560967"/>
                <a:gd name="connsiteX228" fmla="*/ 705874 w 4038617"/>
                <a:gd name="connsiteY228" fmla="*/ 4770855 h 12560967"/>
                <a:gd name="connsiteX229" fmla="*/ 800365 w 4038617"/>
                <a:gd name="connsiteY229" fmla="*/ 4599525 h 12560967"/>
                <a:gd name="connsiteX230" fmla="*/ 810749 w 4038617"/>
                <a:gd name="connsiteY230" fmla="*/ 4464537 h 12560967"/>
                <a:gd name="connsiteX231" fmla="*/ 886550 w 4038617"/>
                <a:gd name="connsiteY231" fmla="*/ 4869500 h 12560967"/>
                <a:gd name="connsiteX232" fmla="*/ 828401 w 4038617"/>
                <a:gd name="connsiteY232" fmla="*/ 5078212 h 12560967"/>
                <a:gd name="connsiteX233" fmla="*/ 739101 w 4038617"/>
                <a:gd name="connsiteY233" fmla="*/ 5284847 h 12560967"/>
                <a:gd name="connsiteX234" fmla="*/ 708989 w 4038617"/>
                <a:gd name="connsiteY234" fmla="*/ 5149860 h 12560967"/>
                <a:gd name="connsiteX235" fmla="*/ 663301 w 4038617"/>
                <a:gd name="connsiteY235" fmla="*/ 5068867 h 12560967"/>
                <a:gd name="connsiteX236" fmla="*/ 658109 w 4038617"/>
                <a:gd name="connsiteY236" fmla="*/ 4969183 h 1256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</a:cxnLst>
              <a:rect l="l" t="t" r="r" b="b"/>
              <a:pathLst>
                <a:path w="4038617" h="12560967">
                  <a:moveTo>
                    <a:pt x="2899" y="4525801"/>
                  </a:moveTo>
                  <a:cubicBezTo>
                    <a:pt x="12244" y="4702323"/>
                    <a:pt x="38203" y="4907920"/>
                    <a:pt x="77661" y="5078212"/>
                  </a:cubicBezTo>
                  <a:cubicBezTo>
                    <a:pt x="110889" y="5215277"/>
                    <a:pt x="120234" y="5381416"/>
                    <a:pt x="155539" y="5525749"/>
                  </a:cubicBezTo>
                  <a:cubicBezTo>
                    <a:pt x="178383" y="5622317"/>
                    <a:pt x="185651" y="5717847"/>
                    <a:pt x="255222" y="5869449"/>
                  </a:cubicBezTo>
                  <a:cubicBezTo>
                    <a:pt x="295718" y="5959787"/>
                    <a:pt x="317524" y="6083353"/>
                    <a:pt x="343483" y="6174729"/>
                  </a:cubicBezTo>
                  <a:cubicBezTo>
                    <a:pt x="351790" y="6206918"/>
                    <a:pt x="366327" y="6239108"/>
                    <a:pt x="377749" y="6270259"/>
                  </a:cubicBezTo>
                  <a:cubicBezTo>
                    <a:pt x="388133" y="6298295"/>
                    <a:pt x="423438" y="6388633"/>
                    <a:pt x="439013" y="6415630"/>
                  </a:cubicBezTo>
                  <a:cubicBezTo>
                    <a:pt x="456665" y="6384479"/>
                    <a:pt x="448358" y="6283757"/>
                    <a:pt x="450435" y="6247415"/>
                  </a:cubicBezTo>
                  <a:cubicBezTo>
                    <a:pt x="496123" y="6327369"/>
                    <a:pt x="589576" y="6433282"/>
                    <a:pt x="711066" y="6454050"/>
                  </a:cubicBezTo>
                  <a:cubicBezTo>
                    <a:pt x="672646" y="6586961"/>
                    <a:pt x="650840" y="6719872"/>
                    <a:pt x="650840" y="6909893"/>
                  </a:cubicBezTo>
                  <a:cubicBezTo>
                    <a:pt x="650840" y="6964927"/>
                    <a:pt x="642533" y="7028267"/>
                    <a:pt x="656032" y="7080186"/>
                  </a:cubicBezTo>
                  <a:cubicBezTo>
                    <a:pt x="670569" y="7134180"/>
                    <a:pt x="681991" y="7213097"/>
                    <a:pt x="694452" y="7271245"/>
                  </a:cubicBezTo>
                  <a:cubicBezTo>
                    <a:pt x="718334" y="7393772"/>
                    <a:pt x="671608" y="7530837"/>
                    <a:pt x="687183" y="7626367"/>
                  </a:cubicBezTo>
                  <a:cubicBezTo>
                    <a:pt x="702759" y="7721897"/>
                    <a:pt x="710027" y="7794582"/>
                    <a:pt x="728718" y="7965913"/>
                  </a:cubicBezTo>
                  <a:cubicBezTo>
                    <a:pt x="748447" y="8138283"/>
                    <a:pt x="743255" y="8205776"/>
                    <a:pt x="751562" y="8248350"/>
                  </a:cubicBezTo>
                  <a:cubicBezTo>
                    <a:pt x="766099" y="8325189"/>
                    <a:pt x="772329" y="8413449"/>
                    <a:pt x="781675" y="8473675"/>
                  </a:cubicBezTo>
                  <a:cubicBezTo>
                    <a:pt x="801404" y="8599317"/>
                    <a:pt x="771291" y="8628392"/>
                    <a:pt x="778559" y="8766495"/>
                  </a:cubicBezTo>
                  <a:cubicBezTo>
                    <a:pt x="784790" y="8872409"/>
                    <a:pt x="773368" y="8930557"/>
                    <a:pt x="752600" y="9034394"/>
                  </a:cubicBezTo>
                  <a:cubicBezTo>
                    <a:pt x="730795" y="9136154"/>
                    <a:pt x="717296" y="9268027"/>
                    <a:pt x="697567" y="9369787"/>
                  </a:cubicBezTo>
                  <a:cubicBezTo>
                    <a:pt x="676799" y="9477777"/>
                    <a:pt x="667454" y="9574345"/>
                    <a:pt x="659147" y="9684412"/>
                  </a:cubicBezTo>
                  <a:cubicBezTo>
                    <a:pt x="649802" y="9793441"/>
                    <a:pt x="599960" y="9832899"/>
                    <a:pt x="605152" y="9940889"/>
                  </a:cubicBezTo>
                  <a:cubicBezTo>
                    <a:pt x="608267" y="10004229"/>
                    <a:pt x="599960" y="10135064"/>
                    <a:pt x="586461" y="10220210"/>
                  </a:cubicBezTo>
                  <a:cubicBezTo>
                    <a:pt x="576078" y="10288742"/>
                    <a:pt x="547003" y="10397771"/>
                    <a:pt x="529351" y="10465265"/>
                  </a:cubicBezTo>
                  <a:cubicBezTo>
                    <a:pt x="475356" y="10671900"/>
                    <a:pt x="486778" y="10818310"/>
                    <a:pt x="453550" y="10984449"/>
                  </a:cubicBezTo>
                  <a:cubicBezTo>
                    <a:pt x="441090" y="11047789"/>
                    <a:pt x="435898" y="11140204"/>
                    <a:pt x="419284" y="11201468"/>
                  </a:cubicBezTo>
                  <a:cubicBezTo>
                    <a:pt x="401632" y="11265846"/>
                    <a:pt x="359059" y="11368645"/>
                    <a:pt x="369442" y="11449638"/>
                  </a:cubicBezTo>
                  <a:cubicBezTo>
                    <a:pt x="379826" y="11530630"/>
                    <a:pt x="420322" y="11555551"/>
                    <a:pt x="437975" y="11629275"/>
                  </a:cubicBezTo>
                  <a:cubicBezTo>
                    <a:pt x="451474" y="11683271"/>
                    <a:pt x="373596" y="11774647"/>
                    <a:pt x="449397" y="11823450"/>
                  </a:cubicBezTo>
                  <a:cubicBezTo>
                    <a:pt x="415131" y="11861870"/>
                    <a:pt x="386056" y="11906520"/>
                    <a:pt x="376711" y="11976090"/>
                  </a:cubicBezTo>
                  <a:cubicBezTo>
                    <a:pt x="369442" y="12031124"/>
                    <a:pt x="354905" y="12039431"/>
                    <a:pt x="320639" y="12080965"/>
                  </a:cubicBezTo>
                  <a:cubicBezTo>
                    <a:pt x="280143" y="12132883"/>
                    <a:pt x="242762" y="12130807"/>
                    <a:pt x="199150" y="12239836"/>
                  </a:cubicBezTo>
                  <a:cubicBezTo>
                    <a:pt x="177344" y="12295908"/>
                    <a:pt x="181498" y="12353018"/>
                    <a:pt x="184613" y="12414282"/>
                  </a:cubicBezTo>
                  <a:cubicBezTo>
                    <a:pt x="187728" y="12499428"/>
                    <a:pt x="204342" y="12509811"/>
                    <a:pt x="299872" y="12540962"/>
                  </a:cubicBezTo>
                  <a:cubicBezTo>
                    <a:pt x="363212" y="12561730"/>
                    <a:pt x="487816" y="12562768"/>
                    <a:pt x="553234" y="12559653"/>
                  </a:cubicBezTo>
                  <a:cubicBezTo>
                    <a:pt x="665377" y="12554461"/>
                    <a:pt x="773368" y="12545116"/>
                    <a:pt x="888626" y="12510850"/>
                  </a:cubicBezTo>
                  <a:cubicBezTo>
                    <a:pt x="969619" y="12488006"/>
                    <a:pt x="1045420" y="12465162"/>
                    <a:pt x="1094223" y="12421550"/>
                  </a:cubicBezTo>
                  <a:cubicBezTo>
                    <a:pt x="1143027" y="12378977"/>
                    <a:pt x="1134720" y="12329136"/>
                    <a:pt x="1131605" y="12280332"/>
                  </a:cubicBezTo>
                  <a:cubicBezTo>
                    <a:pt x="1127451" y="12230490"/>
                    <a:pt x="1102530" y="12006203"/>
                    <a:pt x="1102530" y="12006203"/>
                  </a:cubicBezTo>
                  <a:cubicBezTo>
                    <a:pt x="1176254" y="11982320"/>
                    <a:pt x="1261401" y="11877445"/>
                    <a:pt x="1262439" y="11836949"/>
                  </a:cubicBezTo>
                  <a:cubicBezTo>
                    <a:pt x="1262439" y="11796452"/>
                    <a:pt x="1261401" y="11763225"/>
                    <a:pt x="1240633" y="11723767"/>
                  </a:cubicBezTo>
                  <a:cubicBezTo>
                    <a:pt x="1217789" y="11682232"/>
                    <a:pt x="1164832" y="11664580"/>
                    <a:pt x="1186638" y="11601239"/>
                  </a:cubicBezTo>
                  <a:cubicBezTo>
                    <a:pt x="1208444" y="11537899"/>
                    <a:pt x="1288398" y="11512978"/>
                    <a:pt x="1310204" y="11441331"/>
                  </a:cubicBezTo>
                  <a:cubicBezTo>
                    <a:pt x="1338240" y="11345801"/>
                    <a:pt x="1262439" y="11283499"/>
                    <a:pt x="1256209" y="11189007"/>
                  </a:cubicBezTo>
                  <a:cubicBezTo>
                    <a:pt x="1251017" y="11099708"/>
                    <a:pt x="1264516" y="11015600"/>
                    <a:pt x="1281130" y="10930454"/>
                  </a:cubicBezTo>
                  <a:cubicBezTo>
                    <a:pt x="1313319" y="10758084"/>
                    <a:pt x="1340317" y="10706166"/>
                    <a:pt x="1340317" y="10532759"/>
                  </a:cubicBezTo>
                  <a:cubicBezTo>
                    <a:pt x="1340317" y="10439306"/>
                    <a:pt x="1370429" y="10357274"/>
                    <a:pt x="1386005" y="10234747"/>
                  </a:cubicBezTo>
                  <a:cubicBezTo>
                    <a:pt x="1395350" y="10164138"/>
                    <a:pt x="1394312" y="10086260"/>
                    <a:pt x="1397427" y="9975155"/>
                  </a:cubicBezTo>
                  <a:cubicBezTo>
                    <a:pt x="1398465" y="9945042"/>
                    <a:pt x="1407810" y="9837053"/>
                    <a:pt x="1413002" y="9806940"/>
                  </a:cubicBezTo>
                  <a:cubicBezTo>
                    <a:pt x="1423386" y="9748791"/>
                    <a:pt x="1448307" y="9684412"/>
                    <a:pt x="1451422" y="9631455"/>
                  </a:cubicBezTo>
                  <a:cubicBezTo>
                    <a:pt x="1454537" y="9567076"/>
                    <a:pt x="1429616" y="9512043"/>
                    <a:pt x="1432731" y="9447665"/>
                  </a:cubicBezTo>
                  <a:cubicBezTo>
                    <a:pt x="1434808" y="9384324"/>
                    <a:pt x="1466997" y="9317869"/>
                    <a:pt x="1471151" y="9249336"/>
                  </a:cubicBezTo>
                  <a:cubicBezTo>
                    <a:pt x="1475304" y="9170420"/>
                    <a:pt x="1511647" y="9110195"/>
                    <a:pt x="1524108" y="9036470"/>
                  </a:cubicBezTo>
                  <a:cubicBezTo>
                    <a:pt x="1537606" y="8957555"/>
                    <a:pt x="1558374" y="8839181"/>
                    <a:pt x="1578103" y="8761303"/>
                  </a:cubicBezTo>
                  <a:cubicBezTo>
                    <a:pt x="1608215" y="8638776"/>
                    <a:pt x="1651827" y="8581665"/>
                    <a:pt x="1668441" y="8456023"/>
                  </a:cubicBezTo>
                  <a:cubicBezTo>
                    <a:pt x="1682978" y="8351148"/>
                    <a:pt x="1686093" y="8302344"/>
                    <a:pt x="1692323" y="8196431"/>
                  </a:cubicBezTo>
                  <a:cubicBezTo>
                    <a:pt x="1697515" y="8104016"/>
                    <a:pt x="1763971" y="8042752"/>
                    <a:pt x="1776431" y="7951376"/>
                  </a:cubicBezTo>
                  <a:cubicBezTo>
                    <a:pt x="1786815" y="7875575"/>
                    <a:pt x="1786815" y="7765508"/>
                    <a:pt x="1806544" y="7691784"/>
                  </a:cubicBezTo>
                  <a:cubicBezTo>
                    <a:pt x="1829388" y="7614945"/>
                    <a:pt x="1921803" y="7477881"/>
                    <a:pt x="1943608" y="7401041"/>
                  </a:cubicBezTo>
                  <a:cubicBezTo>
                    <a:pt x="1965414" y="7324202"/>
                    <a:pt x="1973721" y="7211020"/>
                    <a:pt x="2004872" y="7125874"/>
                  </a:cubicBezTo>
                  <a:cubicBezTo>
                    <a:pt x="2043292" y="7218289"/>
                    <a:pt x="2075481" y="7507994"/>
                    <a:pt x="2111824" y="7625329"/>
                  </a:cubicBezTo>
                  <a:cubicBezTo>
                    <a:pt x="2147128" y="7742664"/>
                    <a:pt x="2223968" y="7969028"/>
                    <a:pt x="2259272" y="8053137"/>
                  </a:cubicBezTo>
                  <a:cubicBezTo>
                    <a:pt x="2311191" y="8175664"/>
                    <a:pt x="2330920" y="8302344"/>
                    <a:pt x="2370377" y="8430064"/>
                  </a:cubicBezTo>
                  <a:cubicBezTo>
                    <a:pt x="2434756" y="8633584"/>
                    <a:pt x="2465907" y="8818413"/>
                    <a:pt x="2518864" y="9020895"/>
                  </a:cubicBezTo>
                  <a:cubicBezTo>
                    <a:pt x="2541708" y="9105003"/>
                    <a:pt x="2545862" y="9262834"/>
                    <a:pt x="2580128" y="9341751"/>
                  </a:cubicBezTo>
                  <a:cubicBezTo>
                    <a:pt x="2619586" y="9430012"/>
                    <a:pt x="2658005" y="9526580"/>
                    <a:pt x="2661121" y="9622110"/>
                  </a:cubicBezTo>
                  <a:cubicBezTo>
                    <a:pt x="2669428" y="9789287"/>
                    <a:pt x="2708885" y="9881702"/>
                    <a:pt x="2714077" y="10051995"/>
                  </a:cubicBezTo>
                  <a:cubicBezTo>
                    <a:pt x="2720308" y="10216056"/>
                    <a:pt x="2728615" y="10345852"/>
                    <a:pt x="2752497" y="10507838"/>
                  </a:cubicBezTo>
                  <a:cubicBezTo>
                    <a:pt x="2763919" y="10586754"/>
                    <a:pt x="2823106" y="10650094"/>
                    <a:pt x="2807530" y="10754969"/>
                  </a:cubicBezTo>
                  <a:cubicBezTo>
                    <a:pt x="2797147" y="10824540"/>
                    <a:pt x="2828298" y="10887880"/>
                    <a:pt x="2828298" y="10960567"/>
                  </a:cubicBezTo>
                  <a:cubicBezTo>
                    <a:pt x="2828298" y="11027022"/>
                    <a:pt x="2818953" y="11101785"/>
                    <a:pt x="2828298" y="11167202"/>
                  </a:cubicBezTo>
                  <a:cubicBezTo>
                    <a:pt x="2837643" y="11231581"/>
                    <a:pt x="2894753" y="11317765"/>
                    <a:pt x="2889561" y="11388374"/>
                  </a:cubicBezTo>
                  <a:cubicBezTo>
                    <a:pt x="2880216" y="11518170"/>
                    <a:pt x="2757689" y="11561781"/>
                    <a:pt x="2828298" y="11690539"/>
                  </a:cubicBezTo>
                  <a:cubicBezTo>
                    <a:pt x="2858411" y="11747649"/>
                    <a:pt x="2859449" y="11786069"/>
                    <a:pt x="2909291" y="11802683"/>
                  </a:cubicBezTo>
                  <a:cubicBezTo>
                    <a:pt x="2949787" y="11815143"/>
                    <a:pt x="2969516" y="11809952"/>
                    <a:pt x="2986130" y="11835911"/>
                  </a:cubicBezTo>
                  <a:cubicBezTo>
                    <a:pt x="3016242" y="11883676"/>
                    <a:pt x="3033895" y="11966745"/>
                    <a:pt x="3044278" y="11998935"/>
                  </a:cubicBezTo>
                  <a:cubicBezTo>
                    <a:pt x="2986130" y="12113155"/>
                    <a:pt x="2983015" y="12356133"/>
                    <a:pt x="3013127" y="12373785"/>
                  </a:cubicBezTo>
                  <a:cubicBezTo>
                    <a:pt x="3101389" y="12428819"/>
                    <a:pt x="3156422" y="12397667"/>
                    <a:pt x="3236376" y="12399745"/>
                  </a:cubicBezTo>
                  <a:cubicBezTo>
                    <a:pt x="3258182" y="12463084"/>
                    <a:pt x="3302832" y="12503581"/>
                    <a:pt x="3463779" y="12533693"/>
                  </a:cubicBezTo>
                  <a:cubicBezTo>
                    <a:pt x="3548925" y="12550308"/>
                    <a:pt x="3724409" y="12544078"/>
                    <a:pt x="3843822" y="12533693"/>
                  </a:cubicBezTo>
                  <a:cubicBezTo>
                    <a:pt x="3927929" y="12526425"/>
                    <a:pt x="3999577" y="12490082"/>
                    <a:pt x="4019306" y="12444394"/>
                  </a:cubicBezTo>
                  <a:cubicBezTo>
                    <a:pt x="4037997" y="12398706"/>
                    <a:pt x="4049419" y="12289677"/>
                    <a:pt x="4023459" y="12224260"/>
                  </a:cubicBezTo>
                  <a:cubicBezTo>
                    <a:pt x="3993347" y="12146383"/>
                    <a:pt x="3888471" y="12112116"/>
                    <a:pt x="3843822" y="12051891"/>
                  </a:cubicBezTo>
                  <a:cubicBezTo>
                    <a:pt x="3820978" y="12019702"/>
                    <a:pt x="3805402" y="11960515"/>
                    <a:pt x="3782558" y="11926248"/>
                  </a:cubicBezTo>
                  <a:cubicBezTo>
                    <a:pt x="3760752" y="11893021"/>
                    <a:pt x="3736870" y="11882637"/>
                    <a:pt x="3725448" y="11849409"/>
                  </a:cubicBezTo>
                  <a:cubicBezTo>
                    <a:pt x="3717141" y="11822412"/>
                    <a:pt x="3656915" y="11799567"/>
                    <a:pt x="3628879" y="11762186"/>
                  </a:cubicBezTo>
                  <a:cubicBezTo>
                    <a:pt x="3635110" y="11752841"/>
                    <a:pt x="3646532" y="11745573"/>
                    <a:pt x="3664184" y="11742458"/>
                  </a:cubicBezTo>
                  <a:cubicBezTo>
                    <a:pt x="3661069" y="11687424"/>
                    <a:pt x="3622649" y="11626160"/>
                    <a:pt x="3584230" y="11581510"/>
                  </a:cubicBezTo>
                  <a:cubicBezTo>
                    <a:pt x="3638225" y="11585664"/>
                    <a:pt x="3662107" y="11537899"/>
                    <a:pt x="3661069" y="11440292"/>
                  </a:cubicBezTo>
                  <a:cubicBezTo>
                    <a:pt x="3661069" y="11349955"/>
                    <a:pt x="3661069" y="11241964"/>
                    <a:pt x="3638225" y="11160972"/>
                  </a:cubicBezTo>
                  <a:cubicBezTo>
                    <a:pt x="3618496" y="11090363"/>
                    <a:pt x="3624726" y="11010408"/>
                    <a:pt x="3596690" y="10939799"/>
                  </a:cubicBezTo>
                  <a:cubicBezTo>
                    <a:pt x="3569692" y="10872305"/>
                    <a:pt x="3551002" y="10781967"/>
                    <a:pt x="3542695" y="10710320"/>
                  </a:cubicBezTo>
                  <a:cubicBezTo>
                    <a:pt x="3528158" y="10569101"/>
                    <a:pt x="3516736" y="10467342"/>
                    <a:pt x="3516736" y="10325085"/>
                  </a:cubicBezTo>
                  <a:lnTo>
                    <a:pt x="3516736" y="9904546"/>
                  </a:lnTo>
                  <a:cubicBezTo>
                    <a:pt x="3516736" y="9760213"/>
                    <a:pt x="3485585" y="9587844"/>
                    <a:pt x="3447165" y="9553578"/>
                  </a:cubicBezTo>
                  <a:cubicBezTo>
                    <a:pt x="3408745" y="9519311"/>
                    <a:pt x="3405630" y="9450780"/>
                    <a:pt x="3378633" y="9346943"/>
                  </a:cubicBezTo>
                  <a:cubicBezTo>
                    <a:pt x="3351635" y="9244144"/>
                    <a:pt x="3332945" y="9100849"/>
                    <a:pt x="3316331" y="9002205"/>
                  </a:cubicBezTo>
                  <a:cubicBezTo>
                    <a:pt x="3297640" y="8878639"/>
                    <a:pt x="3298678" y="8785185"/>
                    <a:pt x="3292448" y="8660582"/>
                  </a:cubicBezTo>
                  <a:cubicBezTo>
                    <a:pt x="3285180" y="8499634"/>
                    <a:pt x="3243645" y="8361531"/>
                    <a:pt x="3224954" y="8216160"/>
                  </a:cubicBezTo>
                  <a:cubicBezTo>
                    <a:pt x="3240530" y="8147628"/>
                    <a:pt x="3250914" y="8102978"/>
                    <a:pt x="3270642" y="8025100"/>
                  </a:cubicBezTo>
                  <a:cubicBezTo>
                    <a:pt x="3293487" y="7932686"/>
                    <a:pt x="3313216" y="7866230"/>
                    <a:pt x="3313216" y="7803928"/>
                  </a:cubicBezTo>
                  <a:cubicBezTo>
                    <a:pt x="3313216" y="7632597"/>
                    <a:pt x="3316331" y="7577564"/>
                    <a:pt x="3324638" y="7406233"/>
                  </a:cubicBezTo>
                  <a:cubicBezTo>
                    <a:pt x="3328791" y="7319011"/>
                    <a:pt x="3316331" y="7203752"/>
                    <a:pt x="3300755" y="7115490"/>
                  </a:cubicBezTo>
                  <a:cubicBezTo>
                    <a:pt x="3291410" y="7061495"/>
                    <a:pt x="3354750" y="6967003"/>
                    <a:pt x="3316331" y="6837207"/>
                  </a:cubicBezTo>
                  <a:cubicBezTo>
                    <a:pt x="3358904" y="6837207"/>
                    <a:pt x="3446127" y="6837207"/>
                    <a:pt x="3491815" y="6814364"/>
                  </a:cubicBezTo>
                  <a:cubicBezTo>
                    <a:pt x="3499083" y="6726102"/>
                    <a:pt x="3426398" y="6447820"/>
                    <a:pt x="3400439" y="6356443"/>
                  </a:cubicBezTo>
                  <a:cubicBezTo>
                    <a:pt x="3457549" y="6283757"/>
                    <a:pt x="3465856" y="6272336"/>
                    <a:pt x="3495968" y="6212110"/>
                  </a:cubicBezTo>
                  <a:cubicBezTo>
                    <a:pt x="3527119" y="6148769"/>
                    <a:pt x="3549964" y="6139424"/>
                    <a:pt x="3582153" y="6101005"/>
                  </a:cubicBezTo>
                  <a:cubicBezTo>
                    <a:pt x="3625764" y="6050124"/>
                    <a:pt x="3646532" y="6005475"/>
                    <a:pt x="3671453" y="5952518"/>
                  </a:cubicBezTo>
                  <a:cubicBezTo>
                    <a:pt x="3693258" y="5907868"/>
                    <a:pt x="3677683" y="5850758"/>
                    <a:pt x="3687028" y="5765612"/>
                  </a:cubicBezTo>
                  <a:cubicBezTo>
                    <a:pt x="3696373" y="5680466"/>
                    <a:pt x="3709872" y="5608818"/>
                    <a:pt x="3709872" y="5544439"/>
                  </a:cubicBezTo>
                  <a:cubicBezTo>
                    <a:pt x="3755560" y="5475907"/>
                    <a:pt x="3777366" y="5456178"/>
                    <a:pt x="3820978" y="5391799"/>
                  </a:cubicBezTo>
                  <a:cubicBezTo>
                    <a:pt x="3897817" y="5275502"/>
                    <a:pt x="3913392" y="5173742"/>
                    <a:pt x="3950774" y="5040831"/>
                  </a:cubicBezTo>
                  <a:cubicBezTo>
                    <a:pt x="3966349" y="4985797"/>
                    <a:pt x="3976733" y="4881961"/>
                    <a:pt x="3965311" y="4824850"/>
                  </a:cubicBezTo>
                  <a:cubicBezTo>
                    <a:pt x="3951812" y="4756318"/>
                    <a:pt x="3935198" y="4702323"/>
                    <a:pt x="3927929" y="4627561"/>
                  </a:cubicBezTo>
                  <a:cubicBezTo>
                    <a:pt x="3914430" y="4496726"/>
                    <a:pt x="3957004" y="4407426"/>
                    <a:pt x="3950774" y="4276592"/>
                  </a:cubicBezTo>
                  <a:cubicBezTo>
                    <a:pt x="3944543" y="4142643"/>
                    <a:pt x="3913392" y="3943276"/>
                    <a:pt x="3893663" y="3810365"/>
                  </a:cubicBezTo>
                  <a:cubicBezTo>
                    <a:pt x="3880165" y="3715873"/>
                    <a:pt x="3890548" y="3616190"/>
                    <a:pt x="3882241" y="3451090"/>
                  </a:cubicBezTo>
                  <a:cubicBezTo>
                    <a:pt x="3873934" y="3287027"/>
                    <a:pt x="3828246" y="2874795"/>
                    <a:pt x="3813709" y="2767843"/>
                  </a:cubicBezTo>
                  <a:cubicBezTo>
                    <a:pt x="3799172" y="2660892"/>
                    <a:pt x="3782558" y="2559131"/>
                    <a:pt x="3745177" y="2481254"/>
                  </a:cubicBezTo>
                  <a:cubicBezTo>
                    <a:pt x="3712987" y="2414798"/>
                    <a:pt x="3638225" y="2405453"/>
                    <a:pt x="3572808" y="2374302"/>
                  </a:cubicBezTo>
                  <a:cubicBezTo>
                    <a:pt x="3453395" y="2317192"/>
                    <a:pt x="3345405" y="2269427"/>
                    <a:pt x="3224954" y="2207125"/>
                  </a:cubicBezTo>
                  <a:cubicBezTo>
                    <a:pt x="3122156" y="2154168"/>
                    <a:pt x="3011051" y="2117825"/>
                    <a:pt x="2878140" y="2045139"/>
                  </a:cubicBezTo>
                  <a:cubicBezTo>
                    <a:pt x="2837643" y="2022295"/>
                    <a:pt x="2673581" y="1951686"/>
                    <a:pt x="2608164" y="1905998"/>
                  </a:cubicBezTo>
                  <a:cubicBezTo>
                    <a:pt x="2545862" y="1862387"/>
                    <a:pt x="2474214" y="1781394"/>
                    <a:pt x="2448255" y="1789701"/>
                  </a:cubicBezTo>
                  <a:cubicBezTo>
                    <a:pt x="2450332" y="1688979"/>
                    <a:pt x="2459677" y="1513495"/>
                    <a:pt x="2463831" y="1485459"/>
                  </a:cubicBezTo>
                  <a:cubicBezTo>
                    <a:pt x="2463831" y="1485459"/>
                    <a:pt x="2467984" y="1471960"/>
                    <a:pt x="2474214" y="1449116"/>
                  </a:cubicBezTo>
                  <a:cubicBezTo>
                    <a:pt x="2474214" y="1461577"/>
                    <a:pt x="2475253" y="1471960"/>
                    <a:pt x="2478368" y="1481306"/>
                  </a:cubicBezTo>
                  <a:cubicBezTo>
                    <a:pt x="2475253" y="1447039"/>
                    <a:pt x="2480445" y="1432502"/>
                    <a:pt x="2481483" y="1413812"/>
                  </a:cubicBezTo>
                  <a:cubicBezTo>
                    <a:pt x="2484598" y="1402390"/>
                    <a:pt x="2486675" y="1388891"/>
                    <a:pt x="2489790" y="1375392"/>
                  </a:cubicBezTo>
                  <a:cubicBezTo>
                    <a:pt x="2487713" y="1402390"/>
                    <a:pt x="2487713" y="1427310"/>
                    <a:pt x="2493943" y="1444963"/>
                  </a:cubicBezTo>
                  <a:cubicBezTo>
                    <a:pt x="2489790" y="1396159"/>
                    <a:pt x="2496020" y="1375392"/>
                    <a:pt x="2500173" y="1351510"/>
                  </a:cubicBezTo>
                  <a:cubicBezTo>
                    <a:pt x="2501212" y="1379545"/>
                    <a:pt x="2506404" y="1406543"/>
                    <a:pt x="2518864" y="1451193"/>
                  </a:cubicBezTo>
                  <a:cubicBezTo>
                    <a:pt x="2505365" y="1385776"/>
                    <a:pt x="2510557" y="1329704"/>
                    <a:pt x="2521979" y="1293361"/>
                  </a:cubicBezTo>
                  <a:cubicBezTo>
                    <a:pt x="2516787" y="1316205"/>
                    <a:pt x="2517826" y="1341126"/>
                    <a:pt x="2521979" y="1392006"/>
                  </a:cubicBezTo>
                  <a:cubicBezTo>
                    <a:pt x="2521979" y="1342164"/>
                    <a:pt x="2521979" y="1318282"/>
                    <a:pt x="2526133" y="1296476"/>
                  </a:cubicBezTo>
                  <a:cubicBezTo>
                    <a:pt x="2526133" y="1308936"/>
                    <a:pt x="2526133" y="1325550"/>
                    <a:pt x="2529248" y="1338011"/>
                  </a:cubicBezTo>
                  <a:cubicBezTo>
                    <a:pt x="2528209" y="1317243"/>
                    <a:pt x="2530286" y="1290246"/>
                    <a:pt x="2531325" y="1291284"/>
                  </a:cubicBezTo>
                  <a:cubicBezTo>
                    <a:pt x="2531325" y="1304783"/>
                    <a:pt x="2531325" y="1316205"/>
                    <a:pt x="2534440" y="1327627"/>
                  </a:cubicBezTo>
                  <a:cubicBezTo>
                    <a:pt x="2534440" y="1311013"/>
                    <a:pt x="2534440" y="1304783"/>
                    <a:pt x="2536516" y="1295438"/>
                  </a:cubicBezTo>
                  <a:cubicBezTo>
                    <a:pt x="2555207" y="1302706"/>
                    <a:pt x="2566629" y="1285054"/>
                    <a:pt x="2580128" y="1266363"/>
                  </a:cubicBezTo>
                  <a:cubicBezTo>
                    <a:pt x="2601934" y="1236251"/>
                    <a:pt x="2618548" y="1113723"/>
                    <a:pt x="2620624" y="1058690"/>
                  </a:cubicBezTo>
                  <a:cubicBezTo>
                    <a:pt x="2620624" y="1052460"/>
                    <a:pt x="2620624" y="1044153"/>
                    <a:pt x="2620624" y="1035846"/>
                  </a:cubicBezTo>
                  <a:cubicBezTo>
                    <a:pt x="2624778" y="1064920"/>
                    <a:pt x="2622701" y="1096071"/>
                    <a:pt x="2614394" y="1162527"/>
                  </a:cubicBezTo>
                  <a:cubicBezTo>
                    <a:pt x="2623739" y="1109570"/>
                    <a:pt x="2627893" y="1081534"/>
                    <a:pt x="2626855" y="1056613"/>
                  </a:cubicBezTo>
                  <a:cubicBezTo>
                    <a:pt x="2628931" y="1090879"/>
                    <a:pt x="2625816" y="1138644"/>
                    <a:pt x="2623739" y="1156296"/>
                  </a:cubicBezTo>
                  <a:cubicBezTo>
                    <a:pt x="2642430" y="1089841"/>
                    <a:pt x="2647622" y="1033769"/>
                    <a:pt x="2646583" y="976659"/>
                  </a:cubicBezTo>
                  <a:cubicBezTo>
                    <a:pt x="2648660" y="998464"/>
                    <a:pt x="2646583" y="1026500"/>
                    <a:pt x="2646583" y="1070112"/>
                  </a:cubicBezTo>
                  <a:cubicBezTo>
                    <a:pt x="2650737" y="1025462"/>
                    <a:pt x="2653852" y="1001580"/>
                    <a:pt x="2652814" y="979774"/>
                  </a:cubicBezTo>
                  <a:cubicBezTo>
                    <a:pt x="2652814" y="936162"/>
                    <a:pt x="2650737" y="926817"/>
                    <a:pt x="2646583" y="886321"/>
                  </a:cubicBezTo>
                  <a:cubicBezTo>
                    <a:pt x="2642430" y="830249"/>
                    <a:pt x="2635161" y="811558"/>
                    <a:pt x="2622701" y="762755"/>
                  </a:cubicBezTo>
                  <a:cubicBezTo>
                    <a:pt x="2629969" y="780407"/>
                    <a:pt x="2638276" y="795983"/>
                    <a:pt x="2648660" y="809481"/>
                  </a:cubicBezTo>
                  <a:cubicBezTo>
                    <a:pt x="2641392" y="793906"/>
                    <a:pt x="2634123" y="777292"/>
                    <a:pt x="2626855" y="760678"/>
                  </a:cubicBezTo>
                  <a:cubicBezTo>
                    <a:pt x="2634123" y="775215"/>
                    <a:pt x="2643468" y="793906"/>
                    <a:pt x="2651775" y="798059"/>
                  </a:cubicBezTo>
                  <a:cubicBezTo>
                    <a:pt x="2610241" y="643343"/>
                    <a:pt x="2625816" y="532237"/>
                    <a:pt x="2574936" y="412825"/>
                  </a:cubicBezTo>
                  <a:cubicBezTo>
                    <a:pt x="2588435" y="437746"/>
                    <a:pt x="2600895" y="469935"/>
                    <a:pt x="2608164" y="512508"/>
                  </a:cubicBezTo>
                  <a:cubicBezTo>
                    <a:pt x="2601934" y="454360"/>
                    <a:pt x="2562476" y="356753"/>
                    <a:pt x="2529248" y="305873"/>
                  </a:cubicBezTo>
                  <a:cubicBezTo>
                    <a:pt x="2496020" y="256031"/>
                    <a:pt x="2439948" y="179192"/>
                    <a:pt x="2338188" y="105468"/>
                  </a:cubicBezTo>
                  <a:cubicBezTo>
                    <a:pt x="2274848" y="59780"/>
                    <a:pt x="2209431" y="37974"/>
                    <a:pt x="2155435" y="27590"/>
                  </a:cubicBezTo>
                  <a:cubicBezTo>
                    <a:pt x="2115977" y="20322"/>
                    <a:pt x="2079634" y="21360"/>
                    <a:pt x="2051599" y="24475"/>
                  </a:cubicBezTo>
                  <a:cubicBezTo>
                    <a:pt x="2084826" y="17207"/>
                    <a:pt x="2129476" y="16168"/>
                    <a:pt x="2189702" y="31744"/>
                  </a:cubicBezTo>
                  <a:cubicBezTo>
                    <a:pt x="2091057" y="-2522"/>
                    <a:pt x="2012141" y="23437"/>
                    <a:pt x="1984105" y="34859"/>
                  </a:cubicBezTo>
                  <a:cubicBezTo>
                    <a:pt x="1953992" y="18245"/>
                    <a:pt x="1881306" y="-12906"/>
                    <a:pt x="1787853" y="5785"/>
                  </a:cubicBezTo>
                  <a:cubicBezTo>
                    <a:pt x="1844963" y="593"/>
                    <a:pt x="1892728" y="8900"/>
                    <a:pt x="1928033" y="19283"/>
                  </a:cubicBezTo>
                  <a:cubicBezTo>
                    <a:pt x="1872999" y="4746"/>
                    <a:pt x="1826273" y="4746"/>
                    <a:pt x="1776431" y="13053"/>
                  </a:cubicBezTo>
                  <a:cubicBezTo>
                    <a:pt x="1719321" y="22399"/>
                    <a:pt x="1667402" y="30705"/>
                    <a:pt x="1610292" y="66010"/>
                  </a:cubicBezTo>
                  <a:cubicBezTo>
                    <a:pt x="1553182" y="101314"/>
                    <a:pt x="1514762" y="120005"/>
                    <a:pt x="1468036" y="184384"/>
                  </a:cubicBezTo>
                  <a:cubicBezTo>
                    <a:pt x="1499187" y="145964"/>
                    <a:pt x="1532415" y="118967"/>
                    <a:pt x="1561489" y="101314"/>
                  </a:cubicBezTo>
                  <a:cubicBezTo>
                    <a:pt x="1470113" y="167770"/>
                    <a:pt x="1404695" y="260185"/>
                    <a:pt x="1359007" y="347408"/>
                  </a:cubicBezTo>
                  <a:cubicBezTo>
                    <a:pt x="1320587" y="422170"/>
                    <a:pt x="1311242" y="486549"/>
                    <a:pt x="1299820" y="570657"/>
                  </a:cubicBezTo>
                  <a:cubicBezTo>
                    <a:pt x="1286321" y="664110"/>
                    <a:pt x="1297743" y="792868"/>
                    <a:pt x="1298782" y="842709"/>
                  </a:cubicBezTo>
                  <a:cubicBezTo>
                    <a:pt x="1298782" y="891512"/>
                    <a:pt x="1297743" y="957968"/>
                    <a:pt x="1308127" y="1016117"/>
                  </a:cubicBezTo>
                  <a:cubicBezTo>
                    <a:pt x="1305012" y="969390"/>
                    <a:pt x="1302935" y="940316"/>
                    <a:pt x="1305012" y="916433"/>
                  </a:cubicBezTo>
                  <a:cubicBezTo>
                    <a:pt x="1307089" y="949661"/>
                    <a:pt x="1310204" y="995349"/>
                    <a:pt x="1312281" y="1033769"/>
                  </a:cubicBezTo>
                  <a:cubicBezTo>
                    <a:pt x="1313319" y="1058690"/>
                    <a:pt x="1317472" y="1105416"/>
                    <a:pt x="1343432" y="1186409"/>
                  </a:cubicBezTo>
                  <a:cubicBezTo>
                    <a:pt x="1335125" y="1132414"/>
                    <a:pt x="1330971" y="1095033"/>
                    <a:pt x="1330971" y="1032731"/>
                  </a:cubicBezTo>
                  <a:cubicBezTo>
                    <a:pt x="1330971" y="1069073"/>
                    <a:pt x="1334086" y="1102301"/>
                    <a:pt x="1341355" y="1124107"/>
                  </a:cubicBezTo>
                  <a:cubicBezTo>
                    <a:pt x="1339278" y="1100225"/>
                    <a:pt x="1338240" y="1074265"/>
                    <a:pt x="1337201" y="1050383"/>
                  </a:cubicBezTo>
                  <a:cubicBezTo>
                    <a:pt x="1340317" y="1075304"/>
                    <a:pt x="1344470" y="1103340"/>
                    <a:pt x="1350700" y="1126184"/>
                  </a:cubicBezTo>
                  <a:cubicBezTo>
                    <a:pt x="1346547" y="1097109"/>
                    <a:pt x="1343432" y="1061805"/>
                    <a:pt x="1341355" y="1032731"/>
                  </a:cubicBezTo>
                  <a:cubicBezTo>
                    <a:pt x="1344470" y="1051421"/>
                    <a:pt x="1344470" y="1072189"/>
                    <a:pt x="1348623" y="1082572"/>
                  </a:cubicBezTo>
                  <a:cubicBezTo>
                    <a:pt x="1347585" y="1068035"/>
                    <a:pt x="1344470" y="1032731"/>
                    <a:pt x="1343432" y="1020270"/>
                  </a:cubicBezTo>
                  <a:cubicBezTo>
                    <a:pt x="1343432" y="1023385"/>
                    <a:pt x="1348623" y="1053498"/>
                    <a:pt x="1349662" y="1056613"/>
                  </a:cubicBezTo>
                  <a:cubicBezTo>
                    <a:pt x="1351739" y="1072189"/>
                    <a:pt x="1351739" y="1063882"/>
                    <a:pt x="1353815" y="1079457"/>
                  </a:cubicBezTo>
                  <a:cubicBezTo>
                    <a:pt x="1354854" y="1098148"/>
                    <a:pt x="1356930" y="1126184"/>
                    <a:pt x="1356930" y="1156296"/>
                  </a:cubicBezTo>
                  <a:cubicBezTo>
                    <a:pt x="1356930" y="1137606"/>
                    <a:pt x="1357969" y="1122030"/>
                    <a:pt x="1357969" y="1108531"/>
                  </a:cubicBezTo>
                  <a:cubicBezTo>
                    <a:pt x="1359007" y="1147989"/>
                    <a:pt x="1361084" y="1172910"/>
                    <a:pt x="1376659" y="1232097"/>
                  </a:cubicBezTo>
                  <a:cubicBezTo>
                    <a:pt x="1368352" y="1186409"/>
                    <a:pt x="1364199" y="1162527"/>
                    <a:pt x="1364199" y="1139683"/>
                  </a:cubicBezTo>
                  <a:cubicBezTo>
                    <a:pt x="1368352" y="1164603"/>
                    <a:pt x="1370429" y="1183294"/>
                    <a:pt x="1374583" y="1201985"/>
                  </a:cubicBezTo>
                  <a:cubicBezTo>
                    <a:pt x="1378736" y="1222752"/>
                    <a:pt x="1384966" y="1244558"/>
                    <a:pt x="1395350" y="1265325"/>
                  </a:cubicBezTo>
                  <a:cubicBezTo>
                    <a:pt x="1391197" y="1242481"/>
                    <a:pt x="1390158" y="1218598"/>
                    <a:pt x="1390158" y="1204061"/>
                  </a:cubicBezTo>
                  <a:cubicBezTo>
                    <a:pt x="1392235" y="1224829"/>
                    <a:pt x="1396388" y="1251826"/>
                    <a:pt x="1400542" y="1270517"/>
                  </a:cubicBezTo>
                  <a:cubicBezTo>
                    <a:pt x="1397427" y="1253903"/>
                    <a:pt x="1396388" y="1235212"/>
                    <a:pt x="1395350" y="1216522"/>
                  </a:cubicBezTo>
                  <a:cubicBezTo>
                    <a:pt x="1398465" y="1246634"/>
                    <a:pt x="1404695" y="1275709"/>
                    <a:pt x="1410926" y="1292323"/>
                  </a:cubicBezTo>
                  <a:cubicBezTo>
                    <a:pt x="1405734" y="1253903"/>
                    <a:pt x="1403657" y="1223790"/>
                    <a:pt x="1402619" y="1199908"/>
                  </a:cubicBezTo>
                  <a:cubicBezTo>
                    <a:pt x="1403657" y="1211330"/>
                    <a:pt x="1405734" y="1221714"/>
                    <a:pt x="1406772" y="1231059"/>
                  </a:cubicBezTo>
                  <a:cubicBezTo>
                    <a:pt x="1421309" y="1307898"/>
                    <a:pt x="1431693" y="1341126"/>
                    <a:pt x="1463882" y="1358778"/>
                  </a:cubicBezTo>
                  <a:cubicBezTo>
                    <a:pt x="1479458" y="1367085"/>
                    <a:pt x="1495033" y="1369162"/>
                    <a:pt x="1504379" y="1368123"/>
                  </a:cubicBezTo>
                  <a:cubicBezTo>
                    <a:pt x="1512686" y="1389929"/>
                    <a:pt x="1514762" y="1410696"/>
                    <a:pt x="1514762" y="1425234"/>
                  </a:cubicBezTo>
                  <a:cubicBezTo>
                    <a:pt x="1516839" y="1411735"/>
                    <a:pt x="1514762" y="1390968"/>
                    <a:pt x="1509571" y="1367085"/>
                  </a:cubicBezTo>
                  <a:cubicBezTo>
                    <a:pt x="1511647" y="1367085"/>
                    <a:pt x="1513724" y="1366047"/>
                    <a:pt x="1515801" y="1365008"/>
                  </a:cubicBezTo>
                  <a:cubicBezTo>
                    <a:pt x="1520993" y="1402390"/>
                    <a:pt x="1523069" y="1447039"/>
                    <a:pt x="1526184" y="1475075"/>
                  </a:cubicBezTo>
                  <a:cubicBezTo>
                    <a:pt x="1530338" y="1443924"/>
                    <a:pt x="1531376" y="1419003"/>
                    <a:pt x="1532415" y="1396159"/>
                  </a:cubicBezTo>
                  <a:cubicBezTo>
                    <a:pt x="1534491" y="1417965"/>
                    <a:pt x="1535530" y="1444963"/>
                    <a:pt x="1535530" y="1485459"/>
                  </a:cubicBezTo>
                  <a:cubicBezTo>
                    <a:pt x="1537606" y="1439771"/>
                    <a:pt x="1537606" y="1411735"/>
                    <a:pt x="1535530" y="1389929"/>
                  </a:cubicBezTo>
                  <a:cubicBezTo>
                    <a:pt x="1537606" y="1398236"/>
                    <a:pt x="1540722" y="1406543"/>
                    <a:pt x="1542798" y="1413812"/>
                  </a:cubicBezTo>
                  <a:cubicBezTo>
                    <a:pt x="1543837" y="1437694"/>
                    <a:pt x="1546952" y="1458461"/>
                    <a:pt x="1553182" y="1475075"/>
                  </a:cubicBezTo>
                  <a:cubicBezTo>
                    <a:pt x="1552144" y="1460538"/>
                    <a:pt x="1551105" y="1448078"/>
                    <a:pt x="1550067" y="1435617"/>
                  </a:cubicBezTo>
                  <a:cubicBezTo>
                    <a:pt x="1566681" y="1483382"/>
                    <a:pt x="1584333" y="1522840"/>
                    <a:pt x="1589525" y="1588257"/>
                  </a:cubicBezTo>
                  <a:cubicBezTo>
                    <a:pt x="1593678" y="1644329"/>
                    <a:pt x="1589525" y="1725322"/>
                    <a:pt x="1580179" y="1791778"/>
                  </a:cubicBezTo>
                  <a:cubicBezTo>
                    <a:pt x="1544875" y="1816698"/>
                    <a:pt x="1503340" y="1882116"/>
                    <a:pt x="1453499" y="1924689"/>
                  </a:cubicBezTo>
                  <a:cubicBezTo>
                    <a:pt x="1394312" y="1975569"/>
                    <a:pt x="1201175" y="2045139"/>
                    <a:pt x="1077609" y="2088751"/>
                  </a:cubicBezTo>
                  <a:cubicBezTo>
                    <a:pt x="924969" y="2141708"/>
                    <a:pt x="800365" y="2150015"/>
                    <a:pt x="650840" y="2225815"/>
                  </a:cubicBezTo>
                  <a:cubicBezTo>
                    <a:pt x="592692" y="2255928"/>
                    <a:pt x="464972" y="2286041"/>
                    <a:pt x="431745" y="2344189"/>
                  </a:cubicBezTo>
                  <a:cubicBezTo>
                    <a:pt x="396440" y="2404415"/>
                    <a:pt x="376711" y="2492676"/>
                    <a:pt x="372558" y="2569515"/>
                  </a:cubicBezTo>
                  <a:cubicBezTo>
                    <a:pt x="371519" y="2615203"/>
                    <a:pt x="344522" y="2664007"/>
                    <a:pt x="336215" y="2744999"/>
                  </a:cubicBezTo>
                  <a:cubicBezTo>
                    <a:pt x="327908" y="2825992"/>
                    <a:pt x="278066" y="2923599"/>
                    <a:pt x="267682" y="3003553"/>
                  </a:cubicBezTo>
                  <a:cubicBezTo>
                    <a:pt x="260414" y="3057548"/>
                    <a:pt x="259375" y="3116735"/>
                    <a:pt x="251069" y="3171769"/>
                  </a:cubicBezTo>
                  <a:cubicBezTo>
                    <a:pt x="239646" y="3240301"/>
                    <a:pt x="226148" y="3298449"/>
                    <a:pt x="206419" y="3370097"/>
                  </a:cubicBezTo>
                  <a:cubicBezTo>
                    <a:pt x="187728" y="3442783"/>
                    <a:pt x="179421" y="3538312"/>
                    <a:pt x="160731" y="3660840"/>
                  </a:cubicBezTo>
                  <a:cubicBezTo>
                    <a:pt x="142040" y="3783367"/>
                    <a:pt x="72469" y="3944314"/>
                    <a:pt x="62086" y="4081379"/>
                  </a:cubicBezTo>
                  <a:cubicBezTo>
                    <a:pt x="49625" y="4235057"/>
                    <a:pt x="-7485" y="4373160"/>
                    <a:pt x="822" y="4527877"/>
                  </a:cubicBezTo>
                  <a:close/>
                  <a:moveTo>
                    <a:pt x="3295563" y="4493611"/>
                  </a:moveTo>
                  <a:cubicBezTo>
                    <a:pt x="3297640" y="4449999"/>
                    <a:pt x="3346444" y="4139528"/>
                    <a:pt x="3346444" y="4139528"/>
                  </a:cubicBezTo>
                  <a:cubicBezTo>
                    <a:pt x="3346444" y="4139528"/>
                    <a:pt x="3395247" y="4501918"/>
                    <a:pt x="3395247" y="4549683"/>
                  </a:cubicBezTo>
                  <a:cubicBezTo>
                    <a:pt x="3395247" y="4597448"/>
                    <a:pt x="3320484" y="4876769"/>
                    <a:pt x="3320484" y="4876769"/>
                  </a:cubicBezTo>
                  <a:cubicBezTo>
                    <a:pt x="3320484" y="4876769"/>
                    <a:pt x="3290372" y="4572527"/>
                    <a:pt x="3295563" y="4493611"/>
                  </a:cubicBezTo>
                  <a:close/>
                  <a:moveTo>
                    <a:pt x="658109" y="4969183"/>
                  </a:moveTo>
                  <a:cubicBezTo>
                    <a:pt x="645648" y="4905843"/>
                    <a:pt x="591653" y="4877807"/>
                    <a:pt x="596845" y="4846656"/>
                  </a:cubicBezTo>
                  <a:cubicBezTo>
                    <a:pt x="602037" y="4816544"/>
                    <a:pt x="658109" y="4832119"/>
                    <a:pt x="705874" y="4770855"/>
                  </a:cubicBezTo>
                  <a:cubicBezTo>
                    <a:pt x="753639" y="4709591"/>
                    <a:pt x="792058" y="4663903"/>
                    <a:pt x="800365" y="4599525"/>
                  </a:cubicBezTo>
                  <a:cubicBezTo>
                    <a:pt x="807634" y="4535146"/>
                    <a:pt x="810749" y="4464537"/>
                    <a:pt x="810749" y="4464537"/>
                  </a:cubicBezTo>
                  <a:cubicBezTo>
                    <a:pt x="810749" y="4464537"/>
                    <a:pt x="889665" y="4752165"/>
                    <a:pt x="886550" y="4869500"/>
                  </a:cubicBezTo>
                  <a:cubicBezTo>
                    <a:pt x="884473" y="4986836"/>
                    <a:pt x="874089" y="5001373"/>
                    <a:pt x="828401" y="5078212"/>
                  </a:cubicBezTo>
                  <a:cubicBezTo>
                    <a:pt x="782713" y="5155051"/>
                    <a:pt x="739101" y="5284847"/>
                    <a:pt x="739101" y="5284847"/>
                  </a:cubicBezTo>
                  <a:cubicBezTo>
                    <a:pt x="739101" y="5284847"/>
                    <a:pt x="737025" y="5218392"/>
                    <a:pt x="708989" y="5149860"/>
                  </a:cubicBezTo>
                  <a:cubicBezTo>
                    <a:pt x="680953" y="5081327"/>
                    <a:pt x="677838" y="5108325"/>
                    <a:pt x="663301" y="5068867"/>
                  </a:cubicBezTo>
                  <a:cubicBezTo>
                    <a:pt x="647725" y="5027332"/>
                    <a:pt x="670569" y="5032524"/>
                    <a:pt x="658109" y="4969183"/>
                  </a:cubicBezTo>
                  <a:close/>
                </a:path>
              </a:pathLst>
            </a:custGeom>
            <a:solidFill>
              <a:srgbClr val="8DE971"/>
            </a:soli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10"/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AA23BD82-F0AF-AB3F-1310-31470B013AC9}"/>
                </a:ext>
              </a:extLst>
            </p:cNvPr>
            <p:cNvGrpSpPr/>
            <p:nvPr userDrawn="1"/>
          </p:nvGrpSpPr>
          <p:grpSpPr>
            <a:xfrm>
              <a:off x="24606375" y="12323919"/>
              <a:ext cx="2148810" cy="7792881"/>
              <a:chOff x="24280426" y="12370713"/>
              <a:chExt cx="2148810" cy="7792881"/>
            </a:xfrm>
          </p:grpSpPr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95033D06-362E-F062-9CCE-CC0317258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54831" y="13004800"/>
                <a:ext cx="0" cy="7158794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C16BCE5-CD60-2C27-C098-B25CC7589F9F}"/>
                  </a:ext>
                </a:extLst>
              </p:cNvPr>
              <p:cNvSpPr txBox="1"/>
              <p:nvPr/>
            </p:nvSpPr>
            <p:spPr>
              <a:xfrm>
                <a:off x="24280426" y="12370713"/>
                <a:ext cx="2148810" cy="3509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777">
                    <a:latin typeface="Segoe Sans Display Semibold" pitchFamily="2" charset="0"/>
                    <a:cs typeface="Segoe Sans Display Semibold" pitchFamily="2" charset="0"/>
                  </a:rPr>
                  <a:t>6 ft 3 inch</a:t>
                </a:r>
              </a:p>
            </p:txBody>
          </p: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8E068F05-51E0-8052-016E-ABA33B550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9220" y="13004800"/>
                <a:ext cx="411223" cy="0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8" name="Scale: 5 Foot" hidden="1">
            <a:extLst>
              <a:ext uri="{FF2B5EF4-FFF2-40B4-BE49-F238E27FC236}">
                <a16:creationId xmlns:a16="http://schemas.microsoft.com/office/drawing/2014/main" id="{B181B683-4474-209D-1E85-F8A2AA087DF7}"/>
              </a:ext>
            </a:extLst>
          </p:cNvPr>
          <p:cNvGrpSpPr/>
          <p:nvPr userDrawn="1"/>
        </p:nvGrpSpPr>
        <p:grpSpPr>
          <a:xfrm>
            <a:off x="4760005" y="4560357"/>
            <a:ext cx="1093188" cy="3043259"/>
            <a:chOff x="17136016" y="13377048"/>
            <a:chExt cx="3935477" cy="8926891"/>
          </a:xfrm>
        </p:grpSpPr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FB1758F0-1088-7FB2-C8D4-5C18EF7006DB}"/>
                </a:ext>
              </a:extLst>
            </p:cNvPr>
            <p:cNvSpPr/>
            <p:nvPr userDrawn="1"/>
          </p:nvSpPr>
          <p:spPr>
            <a:xfrm>
              <a:off x="17136016" y="14045270"/>
              <a:ext cx="2500900" cy="8258669"/>
            </a:xfrm>
            <a:custGeom>
              <a:avLst/>
              <a:gdLst>
                <a:gd name="connsiteX0" fmla="*/ 3560689 w 3629583"/>
                <a:gd name="connsiteY0" fmla="*/ 3757532 h 11985895"/>
                <a:gd name="connsiteX1" fmla="*/ 3420509 w 3629583"/>
                <a:gd name="connsiteY1" fmla="*/ 3338032 h 11985895"/>
                <a:gd name="connsiteX2" fmla="*/ 3301097 w 3629583"/>
                <a:gd name="connsiteY2" fmla="*/ 2909186 h 11985895"/>
                <a:gd name="connsiteX3" fmla="*/ 3185838 w 3629583"/>
                <a:gd name="connsiteY3" fmla="*/ 2564448 h 11985895"/>
                <a:gd name="connsiteX4" fmla="*/ 3092385 w 3629583"/>
                <a:gd name="connsiteY4" fmla="*/ 2390002 h 11985895"/>
                <a:gd name="connsiteX5" fmla="*/ 2588776 w 3629583"/>
                <a:gd name="connsiteY5" fmla="*/ 2122103 h 11985895"/>
                <a:gd name="connsiteX6" fmla="*/ 2320878 w 3629583"/>
                <a:gd name="connsiteY6" fmla="*/ 2042148 h 11985895"/>
                <a:gd name="connsiteX7" fmla="*/ 2106973 w 3629583"/>
                <a:gd name="connsiteY7" fmla="*/ 1987115 h 11985895"/>
                <a:gd name="connsiteX8" fmla="*/ 2061286 w 3629583"/>
                <a:gd name="connsiteY8" fmla="*/ 1915468 h 11985895"/>
                <a:gd name="connsiteX9" fmla="*/ 2046749 w 3629583"/>
                <a:gd name="connsiteY9" fmla="*/ 1705717 h 11985895"/>
                <a:gd name="connsiteX10" fmla="*/ 2143316 w 3629583"/>
                <a:gd name="connsiteY10" fmla="*/ 1752444 h 11985895"/>
                <a:gd name="connsiteX11" fmla="*/ 2112166 w 3629583"/>
                <a:gd name="connsiteY11" fmla="*/ 1691180 h 11985895"/>
                <a:gd name="connsiteX12" fmla="*/ 2274151 w 3629583"/>
                <a:gd name="connsiteY12" fmla="*/ 1733753 h 11985895"/>
                <a:gd name="connsiteX13" fmla="*/ 2182775 w 3629583"/>
                <a:gd name="connsiteY13" fmla="*/ 1646530 h 11985895"/>
                <a:gd name="connsiteX14" fmla="*/ 2307379 w 3629583"/>
                <a:gd name="connsiteY14" fmla="*/ 1710909 h 11985895"/>
                <a:gd name="connsiteX15" fmla="*/ 2408100 w 3629583"/>
                <a:gd name="connsiteY15" fmla="*/ 1710909 h 11985895"/>
                <a:gd name="connsiteX16" fmla="*/ 2237808 w 3629583"/>
                <a:gd name="connsiteY16" fmla="*/ 1583190 h 11985895"/>
                <a:gd name="connsiteX17" fmla="*/ 2404985 w 3629583"/>
                <a:gd name="connsiteY17" fmla="*/ 1556192 h 11985895"/>
                <a:gd name="connsiteX18" fmla="*/ 2262729 w 3629583"/>
                <a:gd name="connsiteY18" fmla="*/ 1539579 h 11985895"/>
                <a:gd name="connsiteX19" fmla="*/ 2226386 w 3629583"/>
                <a:gd name="connsiteY19" fmla="*/ 1330867 h 11985895"/>
                <a:gd name="connsiteX20" fmla="*/ 2267921 w 3629583"/>
                <a:gd name="connsiteY20" fmla="*/ 974706 h 11985895"/>
                <a:gd name="connsiteX21" fmla="*/ 2245077 w 3629583"/>
                <a:gd name="connsiteY21" fmla="*/ 701616 h 11985895"/>
                <a:gd name="connsiteX22" fmla="*/ 2176545 w 3629583"/>
                <a:gd name="connsiteY22" fmla="*/ 454484 h 11985895"/>
                <a:gd name="connsiteX23" fmla="*/ 1989638 w 3629583"/>
                <a:gd name="connsiteY23" fmla="*/ 168933 h 11985895"/>
                <a:gd name="connsiteX24" fmla="*/ 1848420 w 3629583"/>
                <a:gd name="connsiteY24" fmla="*/ 67173 h 11985895"/>
                <a:gd name="connsiteX25" fmla="*/ 1679166 w 3629583"/>
                <a:gd name="connsiteY25" fmla="*/ 5909 h 11985895"/>
                <a:gd name="connsiteX26" fmla="*/ 1508874 w 3629583"/>
                <a:gd name="connsiteY26" fmla="*/ 15254 h 11985895"/>
                <a:gd name="connsiteX27" fmla="*/ 1400883 w 3629583"/>
                <a:gd name="connsiteY27" fmla="*/ 79633 h 11985895"/>
                <a:gd name="connsiteX28" fmla="*/ 1200478 w 3629583"/>
                <a:gd name="connsiteY28" fmla="*/ 119091 h 11985895"/>
                <a:gd name="connsiteX29" fmla="*/ 993843 w 3629583"/>
                <a:gd name="connsiteY29" fmla="*/ 282115 h 11985895"/>
                <a:gd name="connsiteX30" fmla="*/ 787208 w 3629583"/>
                <a:gd name="connsiteY30" fmla="*/ 643467 h 11985895"/>
                <a:gd name="connsiteX31" fmla="*/ 749827 w 3629583"/>
                <a:gd name="connsiteY31" fmla="*/ 868793 h 11985895"/>
                <a:gd name="connsiteX32" fmla="*/ 776824 w 3629583"/>
                <a:gd name="connsiteY32" fmla="*/ 1277910 h 11985895"/>
                <a:gd name="connsiteX33" fmla="*/ 898313 w 3629583"/>
                <a:gd name="connsiteY33" fmla="*/ 1644454 h 11985895"/>
                <a:gd name="connsiteX34" fmla="*/ 1115332 w 3629583"/>
                <a:gd name="connsiteY34" fmla="*/ 1897815 h 11985895"/>
                <a:gd name="connsiteX35" fmla="*/ 988651 w 3629583"/>
                <a:gd name="connsiteY35" fmla="*/ 1700525 h 11985895"/>
                <a:gd name="connsiteX36" fmla="*/ 1192172 w 3629583"/>
                <a:gd name="connsiteY36" fmla="*/ 1925851 h 11985895"/>
                <a:gd name="connsiteX37" fmla="*/ 1130908 w 3629583"/>
                <a:gd name="connsiteY37" fmla="*/ 1840705 h 11985895"/>
                <a:gd name="connsiteX38" fmla="*/ 1238898 w 3629583"/>
                <a:gd name="connsiteY38" fmla="*/ 1916506 h 11985895"/>
                <a:gd name="connsiteX39" fmla="*/ 1211900 w 3629583"/>
                <a:gd name="connsiteY39" fmla="*/ 1840705 h 11985895"/>
                <a:gd name="connsiteX40" fmla="*/ 1316776 w 3629583"/>
                <a:gd name="connsiteY40" fmla="*/ 1891585 h 11985895"/>
                <a:gd name="connsiteX41" fmla="*/ 1277318 w 3629583"/>
                <a:gd name="connsiteY41" fmla="*/ 1800209 h 11985895"/>
                <a:gd name="connsiteX42" fmla="*/ 1333390 w 3629583"/>
                <a:gd name="connsiteY42" fmla="*/ 1822015 h 11985895"/>
                <a:gd name="connsiteX43" fmla="*/ 1315737 w 3629583"/>
                <a:gd name="connsiteY43" fmla="*/ 1926890 h 11985895"/>
                <a:gd name="connsiteX44" fmla="*/ 1277318 w 3629583"/>
                <a:gd name="connsiteY44" fmla="*/ 1975693 h 11985895"/>
                <a:gd name="connsiteX45" fmla="*/ 1092488 w 3629583"/>
                <a:gd name="connsiteY45" fmla="*/ 2073300 h 11985895"/>
                <a:gd name="connsiteX46" fmla="*/ 932579 w 3629583"/>
                <a:gd name="connsiteY46" fmla="*/ 2124180 h 11985895"/>
                <a:gd name="connsiteX47" fmla="*/ 675064 w 3629583"/>
                <a:gd name="connsiteY47" fmla="*/ 2167791 h 11985895"/>
                <a:gd name="connsiteX48" fmla="*/ 489196 w 3629583"/>
                <a:gd name="connsiteY48" fmla="*/ 2255014 h 11985895"/>
                <a:gd name="connsiteX49" fmla="*/ 286715 w 3629583"/>
                <a:gd name="connsiteY49" fmla="*/ 2567563 h 11985895"/>
                <a:gd name="connsiteX50" fmla="*/ 216105 w 3629583"/>
                <a:gd name="connsiteY50" fmla="*/ 2944490 h 11985895"/>
                <a:gd name="connsiteX51" fmla="*/ 169379 w 3629583"/>
                <a:gd name="connsiteY51" fmla="*/ 3462636 h 11985895"/>
                <a:gd name="connsiteX52" fmla="*/ 122653 w 3629583"/>
                <a:gd name="connsiteY52" fmla="*/ 4586150 h 11985895"/>
                <a:gd name="connsiteX53" fmla="*/ 114345 w 3629583"/>
                <a:gd name="connsiteY53" fmla="*/ 6163431 h 11985895"/>
                <a:gd name="connsiteX54" fmla="*/ 195338 w 3629583"/>
                <a:gd name="connsiteY54" fmla="*/ 6202889 h 11985895"/>
                <a:gd name="connsiteX55" fmla="*/ 167302 w 3629583"/>
                <a:gd name="connsiteY55" fmla="*/ 6346184 h 11985895"/>
                <a:gd name="connsiteX56" fmla="*/ 157957 w 3629583"/>
                <a:gd name="connsiteY56" fmla="*/ 6425100 h 11985895"/>
                <a:gd name="connsiteX57" fmla="*/ 147573 w 3629583"/>
                <a:gd name="connsiteY57" fmla="*/ 6493632 h 11985895"/>
                <a:gd name="connsiteX58" fmla="*/ 157957 w 3629583"/>
                <a:gd name="connsiteY58" fmla="*/ 6602660 h 11985895"/>
                <a:gd name="connsiteX59" fmla="*/ 160034 w 3629583"/>
                <a:gd name="connsiteY59" fmla="*/ 6715843 h 11985895"/>
                <a:gd name="connsiteX60" fmla="*/ 170417 w 3629583"/>
                <a:gd name="connsiteY60" fmla="*/ 6824871 h 11985895"/>
                <a:gd name="connsiteX61" fmla="*/ 231681 w 3629583"/>
                <a:gd name="connsiteY61" fmla="*/ 6928708 h 11985895"/>
                <a:gd name="connsiteX62" fmla="*/ 340710 w 3629583"/>
                <a:gd name="connsiteY62" fmla="*/ 7010739 h 11985895"/>
                <a:gd name="connsiteX63" fmla="*/ 281523 w 3629583"/>
                <a:gd name="connsiteY63" fmla="*/ 7474890 h 11985895"/>
                <a:gd name="connsiteX64" fmla="*/ 265947 w 3629583"/>
                <a:gd name="connsiteY64" fmla="*/ 7960846 h 11985895"/>
                <a:gd name="connsiteX65" fmla="*/ 202607 w 3629583"/>
                <a:gd name="connsiteY65" fmla="*/ 8372039 h 11985895"/>
                <a:gd name="connsiteX66" fmla="*/ 356285 w 3629583"/>
                <a:gd name="connsiteY66" fmla="*/ 8399037 h 11985895"/>
                <a:gd name="connsiteX67" fmla="*/ 347978 w 3629583"/>
                <a:gd name="connsiteY67" fmla="*/ 8434341 h 11985895"/>
                <a:gd name="connsiteX68" fmla="*/ 313712 w 3629583"/>
                <a:gd name="connsiteY68" fmla="*/ 8633708 h 11985895"/>
                <a:gd name="connsiteX69" fmla="*/ 264909 w 3629583"/>
                <a:gd name="connsiteY69" fmla="*/ 8865264 h 11985895"/>
                <a:gd name="connsiteX70" fmla="*/ 208837 w 3629583"/>
                <a:gd name="connsiteY70" fmla="*/ 9055285 h 11985895"/>
                <a:gd name="connsiteX71" fmla="*/ 156919 w 3629583"/>
                <a:gd name="connsiteY71" fmla="*/ 9545395 h 11985895"/>
                <a:gd name="connsiteX72" fmla="*/ 191185 w 3629583"/>
                <a:gd name="connsiteY72" fmla="*/ 10036543 h 11985895"/>
                <a:gd name="connsiteX73" fmla="*/ 270101 w 3629583"/>
                <a:gd name="connsiteY73" fmla="*/ 10548458 h 11985895"/>
                <a:gd name="connsiteX74" fmla="*/ 270101 w 3629583"/>
                <a:gd name="connsiteY74" fmla="*/ 10975228 h 11985895"/>
                <a:gd name="connsiteX75" fmla="*/ 147573 w 3629583"/>
                <a:gd name="connsiteY75" fmla="*/ 11368769 h 11985895"/>
                <a:gd name="connsiteX76" fmla="*/ 17777 w 3629583"/>
                <a:gd name="connsiteY76" fmla="*/ 11676126 h 11985895"/>
                <a:gd name="connsiteX77" fmla="*/ 2202 w 3629583"/>
                <a:gd name="connsiteY77" fmla="*/ 11928449 h 11985895"/>
                <a:gd name="connsiteX78" fmla="*/ 251410 w 3629583"/>
                <a:gd name="connsiteY78" fmla="*/ 11983483 h 11985895"/>
                <a:gd name="connsiteX79" fmla="*/ 630414 w 3629583"/>
                <a:gd name="connsiteY79" fmla="*/ 11886914 h 11985895"/>
                <a:gd name="connsiteX80" fmla="*/ 675064 w 3629583"/>
                <a:gd name="connsiteY80" fmla="*/ 11832920 h 11985895"/>
                <a:gd name="connsiteX81" fmla="*/ 685448 w 3629583"/>
                <a:gd name="connsiteY81" fmla="*/ 11318928 h 11985895"/>
                <a:gd name="connsiteX82" fmla="*/ 789285 w 3629583"/>
                <a:gd name="connsiteY82" fmla="*/ 11049990 h 11985895"/>
                <a:gd name="connsiteX83" fmla="*/ 782016 w 3629583"/>
                <a:gd name="connsiteY83" fmla="*/ 10884890 h 11985895"/>
                <a:gd name="connsiteX84" fmla="*/ 690640 w 3629583"/>
                <a:gd name="connsiteY84" fmla="*/ 10707329 h 11985895"/>
                <a:gd name="connsiteX85" fmla="*/ 757095 w 3629583"/>
                <a:gd name="connsiteY85" fmla="*/ 10246294 h 11985895"/>
                <a:gd name="connsiteX86" fmla="*/ 833934 w 3629583"/>
                <a:gd name="connsiteY86" fmla="*/ 9972165 h 11985895"/>
                <a:gd name="connsiteX87" fmla="*/ 941925 w 3629583"/>
                <a:gd name="connsiteY87" fmla="*/ 9459211 h 11985895"/>
                <a:gd name="connsiteX88" fmla="*/ 990728 w 3629583"/>
                <a:gd name="connsiteY88" fmla="*/ 9000252 h 11985895"/>
                <a:gd name="connsiteX89" fmla="*/ 1091450 w 3629583"/>
                <a:gd name="connsiteY89" fmla="*/ 8678358 h 11985895"/>
                <a:gd name="connsiteX90" fmla="*/ 1210862 w 3629583"/>
                <a:gd name="connsiteY90" fmla="*/ 8400076 h 11985895"/>
                <a:gd name="connsiteX91" fmla="*/ 1618941 w 3629583"/>
                <a:gd name="connsiteY91" fmla="*/ 8476915 h 11985895"/>
                <a:gd name="connsiteX92" fmla="*/ 1967832 w 3629583"/>
                <a:gd name="connsiteY92" fmla="*/ 8484183 h 11985895"/>
                <a:gd name="connsiteX93" fmla="*/ 2023904 w 3629583"/>
                <a:gd name="connsiteY93" fmla="*/ 8485222 h 11985895"/>
                <a:gd name="connsiteX94" fmla="*/ 2023904 w 3629583"/>
                <a:gd name="connsiteY94" fmla="*/ 8734430 h 11985895"/>
                <a:gd name="connsiteX95" fmla="*/ 1942912 w 3629583"/>
                <a:gd name="connsiteY95" fmla="*/ 9321107 h 11985895"/>
                <a:gd name="connsiteX96" fmla="*/ 1942912 w 3629583"/>
                <a:gd name="connsiteY96" fmla="*/ 9875596 h 11985895"/>
                <a:gd name="connsiteX97" fmla="*/ 1928374 w 3629583"/>
                <a:gd name="connsiteY97" fmla="*/ 10609722 h 11985895"/>
                <a:gd name="connsiteX98" fmla="*/ 1812077 w 3629583"/>
                <a:gd name="connsiteY98" fmla="*/ 10821550 h 11985895"/>
                <a:gd name="connsiteX99" fmla="*/ 1843228 w 3629583"/>
                <a:gd name="connsiteY99" fmla="*/ 11139290 h 11985895"/>
                <a:gd name="connsiteX100" fmla="*/ 1906568 w 3629583"/>
                <a:gd name="connsiteY100" fmla="*/ 11412380 h 11985895"/>
                <a:gd name="connsiteX101" fmla="*/ 1929413 w 3629583"/>
                <a:gd name="connsiteY101" fmla="*/ 11829805 h 11985895"/>
                <a:gd name="connsiteX102" fmla="*/ 1973024 w 3629583"/>
                <a:gd name="connsiteY102" fmla="*/ 11855764 h 11985895"/>
                <a:gd name="connsiteX103" fmla="*/ 2340606 w 3629583"/>
                <a:gd name="connsiteY103" fmla="*/ 11935718 h 11985895"/>
                <a:gd name="connsiteX104" fmla="*/ 2559702 w 3629583"/>
                <a:gd name="connsiteY104" fmla="*/ 11875493 h 11985895"/>
                <a:gd name="connsiteX105" fmla="*/ 2534781 w 3629583"/>
                <a:gd name="connsiteY105" fmla="*/ 11572289 h 11985895"/>
                <a:gd name="connsiteX106" fmla="*/ 2447558 w 3629583"/>
                <a:gd name="connsiteY106" fmla="*/ 11390575 h 11985895"/>
                <a:gd name="connsiteX107" fmla="*/ 2347875 w 3629583"/>
                <a:gd name="connsiteY107" fmla="*/ 11106062 h 11985895"/>
                <a:gd name="connsiteX108" fmla="*/ 2319839 w 3629583"/>
                <a:gd name="connsiteY108" fmla="*/ 10919156 h 11985895"/>
                <a:gd name="connsiteX109" fmla="*/ 2330223 w 3629583"/>
                <a:gd name="connsiteY109" fmla="*/ 10729135 h 11985895"/>
                <a:gd name="connsiteX110" fmla="*/ 2371758 w 3629583"/>
                <a:gd name="connsiteY110" fmla="*/ 10495502 h 11985895"/>
                <a:gd name="connsiteX111" fmla="*/ 2551395 w 3629583"/>
                <a:gd name="connsiteY111" fmla="*/ 9953474 h 11985895"/>
                <a:gd name="connsiteX112" fmla="*/ 2619927 w 3629583"/>
                <a:gd name="connsiteY112" fmla="*/ 9689728 h 11985895"/>
                <a:gd name="connsiteX113" fmla="*/ 2684307 w 3629583"/>
                <a:gd name="connsiteY113" fmla="*/ 9357451 h 11985895"/>
                <a:gd name="connsiteX114" fmla="*/ 2728956 w 3629583"/>
                <a:gd name="connsiteY114" fmla="*/ 8910952 h 11985895"/>
                <a:gd name="connsiteX115" fmla="*/ 2714419 w 3629583"/>
                <a:gd name="connsiteY115" fmla="*/ 8514296 h 11985895"/>
                <a:gd name="connsiteX116" fmla="*/ 2720649 w 3629583"/>
                <a:gd name="connsiteY116" fmla="*/ 8363732 h 11985895"/>
                <a:gd name="connsiteX117" fmla="*/ 2740378 w 3629583"/>
                <a:gd name="connsiteY117" fmla="*/ 8356464 h 11985895"/>
                <a:gd name="connsiteX118" fmla="*/ 3068502 w 3629583"/>
                <a:gd name="connsiteY118" fmla="*/ 8333620 h 11985895"/>
                <a:gd name="connsiteX119" fmla="*/ 3088232 w 3629583"/>
                <a:gd name="connsiteY119" fmla="*/ 7751096 h 11985895"/>
                <a:gd name="connsiteX120" fmla="*/ 3068502 w 3629583"/>
                <a:gd name="connsiteY120" fmla="*/ 6608891 h 11985895"/>
                <a:gd name="connsiteX121" fmla="*/ 3026968 w 3629583"/>
                <a:gd name="connsiteY121" fmla="*/ 6085554 h 11985895"/>
                <a:gd name="connsiteX122" fmla="*/ 3110037 w 3629583"/>
                <a:gd name="connsiteY122" fmla="*/ 6074131 h 11985895"/>
                <a:gd name="connsiteX123" fmla="*/ 3051888 w 3629583"/>
                <a:gd name="connsiteY123" fmla="*/ 5721086 h 11985895"/>
                <a:gd name="connsiteX124" fmla="*/ 2890942 w 3629583"/>
                <a:gd name="connsiteY124" fmla="*/ 5078337 h 11985895"/>
                <a:gd name="connsiteX125" fmla="*/ 3102769 w 3629583"/>
                <a:gd name="connsiteY125" fmla="*/ 5085605 h 11985895"/>
                <a:gd name="connsiteX126" fmla="*/ 3183761 w 3629583"/>
                <a:gd name="connsiteY126" fmla="*/ 5011881 h 11985895"/>
                <a:gd name="connsiteX127" fmla="*/ 3231526 w 3629583"/>
                <a:gd name="connsiteY127" fmla="*/ 4918428 h 11985895"/>
                <a:gd name="connsiteX128" fmla="*/ 3357169 w 3629583"/>
                <a:gd name="connsiteY128" fmla="*/ 4973461 h 11985895"/>
                <a:gd name="connsiteX129" fmla="*/ 3468274 w 3629583"/>
                <a:gd name="connsiteY129" fmla="*/ 4703486 h 11985895"/>
                <a:gd name="connsiteX130" fmla="*/ 3531614 w 3629583"/>
                <a:gd name="connsiteY130" fmla="*/ 4489582 h 11985895"/>
                <a:gd name="connsiteX131" fmla="*/ 3626106 w 3629583"/>
                <a:gd name="connsiteY131" fmla="*/ 4157304 h 11985895"/>
                <a:gd name="connsiteX132" fmla="*/ 3586648 w 3629583"/>
                <a:gd name="connsiteY132" fmla="*/ 3841640 h 11985895"/>
                <a:gd name="connsiteX133" fmla="*/ 3562766 w 3629583"/>
                <a:gd name="connsiteY133" fmla="*/ 3755456 h 11985895"/>
                <a:gd name="connsiteX134" fmla="*/ 617954 w 3629583"/>
                <a:gd name="connsiteY134" fmla="*/ 4981768 h 11985895"/>
                <a:gd name="connsiteX135" fmla="*/ 569151 w 3629583"/>
                <a:gd name="connsiteY135" fmla="*/ 5460456 h 11985895"/>
                <a:gd name="connsiteX136" fmla="*/ 528654 w 3629583"/>
                <a:gd name="connsiteY136" fmla="*/ 5850882 h 11985895"/>
                <a:gd name="connsiteX137" fmla="*/ 514117 w 3629583"/>
                <a:gd name="connsiteY137" fmla="*/ 5681628 h 11985895"/>
                <a:gd name="connsiteX138" fmla="*/ 525539 w 3629583"/>
                <a:gd name="connsiteY138" fmla="*/ 5479147 h 11985895"/>
                <a:gd name="connsiteX139" fmla="*/ 552537 w 3629583"/>
                <a:gd name="connsiteY139" fmla="*/ 5221632 h 11985895"/>
                <a:gd name="connsiteX140" fmla="*/ 572266 w 3629583"/>
                <a:gd name="connsiteY140" fmla="*/ 4888315 h 11985895"/>
                <a:gd name="connsiteX141" fmla="*/ 642875 w 3629583"/>
                <a:gd name="connsiteY141" fmla="*/ 4534232 h 11985895"/>
                <a:gd name="connsiteX142" fmla="*/ 618992 w 3629583"/>
                <a:gd name="connsiteY142" fmla="*/ 4982807 h 11985895"/>
                <a:gd name="connsiteX143" fmla="*/ 3122497 w 3629583"/>
                <a:gd name="connsiteY143" fmla="*/ 4173918 h 11985895"/>
                <a:gd name="connsiteX144" fmla="*/ 3083039 w 3629583"/>
                <a:gd name="connsiteY144" fmla="*/ 4346287 h 11985895"/>
                <a:gd name="connsiteX145" fmla="*/ 3002047 w 3629583"/>
                <a:gd name="connsiteY145" fmla="*/ 4599649 h 11985895"/>
                <a:gd name="connsiteX146" fmla="*/ 2958436 w 3629583"/>
                <a:gd name="connsiteY146" fmla="*/ 4685833 h 11985895"/>
                <a:gd name="connsiteX147" fmla="*/ 2907555 w 3629583"/>
                <a:gd name="connsiteY147" fmla="*/ 4713869 h 11985895"/>
                <a:gd name="connsiteX148" fmla="*/ 2809949 w 3629583"/>
                <a:gd name="connsiteY148" fmla="*/ 4647414 h 11985895"/>
                <a:gd name="connsiteX149" fmla="*/ 2764261 w 3629583"/>
                <a:gd name="connsiteY149" fmla="*/ 4607956 h 11985895"/>
                <a:gd name="connsiteX150" fmla="*/ 2702997 w 3629583"/>
                <a:gd name="connsiteY150" fmla="*/ 4591342 h 11985895"/>
                <a:gd name="connsiteX151" fmla="*/ 2685344 w 3629583"/>
                <a:gd name="connsiteY151" fmla="*/ 4342134 h 11985895"/>
                <a:gd name="connsiteX152" fmla="*/ 2680153 w 3629583"/>
                <a:gd name="connsiteY152" fmla="*/ 4214415 h 11985895"/>
                <a:gd name="connsiteX153" fmla="*/ 2667692 w 3629583"/>
                <a:gd name="connsiteY153" fmla="*/ 4117846 h 11985895"/>
                <a:gd name="connsiteX154" fmla="*/ 2653155 w 3629583"/>
                <a:gd name="connsiteY154" fmla="*/ 4014009 h 11985895"/>
                <a:gd name="connsiteX155" fmla="*/ 2644848 w 3629583"/>
                <a:gd name="connsiteY155" fmla="*/ 3867600 h 11985895"/>
                <a:gd name="connsiteX156" fmla="*/ 2657309 w 3629583"/>
                <a:gd name="connsiteY156" fmla="*/ 3728458 h 11985895"/>
                <a:gd name="connsiteX157" fmla="*/ 2700920 w 3629583"/>
                <a:gd name="connsiteY157" fmla="*/ 3601777 h 11985895"/>
                <a:gd name="connsiteX158" fmla="*/ 2724803 w 3629583"/>
                <a:gd name="connsiteY158" fmla="*/ 3462636 h 11985895"/>
                <a:gd name="connsiteX159" fmla="*/ 2752838 w 3629583"/>
                <a:gd name="connsiteY159" fmla="*/ 3276768 h 11985895"/>
                <a:gd name="connsiteX160" fmla="*/ 2975049 w 3629583"/>
                <a:gd name="connsiteY160" fmla="*/ 3631890 h 11985895"/>
                <a:gd name="connsiteX161" fmla="*/ 3068502 w 3629583"/>
                <a:gd name="connsiteY161" fmla="*/ 3789722 h 11985895"/>
                <a:gd name="connsiteX162" fmla="*/ 3127689 w 3629583"/>
                <a:gd name="connsiteY162" fmla="*/ 3929901 h 11985895"/>
                <a:gd name="connsiteX163" fmla="*/ 3149495 w 3629583"/>
                <a:gd name="connsiteY163" fmla="*/ 4036853 h 11985895"/>
                <a:gd name="connsiteX164" fmla="*/ 3122497 w 3629583"/>
                <a:gd name="connsiteY164" fmla="*/ 4172880 h 1198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</a:cxnLst>
              <a:rect l="l" t="t" r="r" b="b"/>
              <a:pathLst>
                <a:path w="3629583" h="11985895">
                  <a:moveTo>
                    <a:pt x="3560689" y="3757532"/>
                  </a:moveTo>
                  <a:cubicBezTo>
                    <a:pt x="3523307" y="3638120"/>
                    <a:pt x="3462044" y="3486518"/>
                    <a:pt x="3420509" y="3338032"/>
                  </a:cubicBezTo>
                  <a:cubicBezTo>
                    <a:pt x="3382089" y="3205121"/>
                    <a:pt x="3347824" y="3049365"/>
                    <a:pt x="3301097" y="2909186"/>
                  </a:cubicBezTo>
                  <a:cubicBezTo>
                    <a:pt x="3254370" y="2769006"/>
                    <a:pt x="3199337" y="2605982"/>
                    <a:pt x="3185838" y="2564448"/>
                  </a:cubicBezTo>
                  <a:cubicBezTo>
                    <a:pt x="3169224" y="2511491"/>
                    <a:pt x="3132881" y="2446074"/>
                    <a:pt x="3092385" y="2390002"/>
                  </a:cubicBezTo>
                  <a:cubicBezTo>
                    <a:pt x="2975049" y="2228016"/>
                    <a:pt x="2807872" y="2185443"/>
                    <a:pt x="2588776" y="2122103"/>
                  </a:cubicBezTo>
                  <a:cubicBezTo>
                    <a:pt x="2464172" y="2085760"/>
                    <a:pt x="2389410" y="2066031"/>
                    <a:pt x="2320878" y="2042148"/>
                  </a:cubicBezTo>
                  <a:cubicBezTo>
                    <a:pt x="2204580" y="1999575"/>
                    <a:pt x="2119434" y="1959079"/>
                    <a:pt x="2106973" y="1987115"/>
                  </a:cubicBezTo>
                  <a:cubicBezTo>
                    <a:pt x="2106973" y="1987115"/>
                    <a:pt x="2087245" y="1990230"/>
                    <a:pt x="2061286" y="1915468"/>
                  </a:cubicBezTo>
                  <a:cubicBezTo>
                    <a:pt x="2044671" y="1869779"/>
                    <a:pt x="2044671" y="1789825"/>
                    <a:pt x="2046749" y="1705717"/>
                  </a:cubicBezTo>
                  <a:cubicBezTo>
                    <a:pt x="2061286" y="1739983"/>
                    <a:pt x="2118396" y="1757636"/>
                    <a:pt x="2143316" y="1752444"/>
                  </a:cubicBezTo>
                  <a:cubicBezTo>
                    <a:pt x="2119434" y="1732715"/>
                    <a:pt x="2116319" y="1710909"/>
                    <a:pt x="2112166" y="1691180"/>
                  </a:cubicBezTo>
                  <a:cubicBezTo>
                    <a:pt x="2143316" y="1715063"/>
                    <a:pt x="2195235" y="1743099"/>
                    <a:pt x="2274151" y="1733753"/>
                  </a:cubicBezTo>
                  <a:cubicBezTo>
                    <a:pt x="2224310" y="1717139"/>
                    <a:pt x="2187966" y="1678720"/>
                    <a:pt x="2182775" y="1646530"/>
                  </a:cubicBezTo>
                  <a:cubicBezTo>
                    <a:pt x="2225347" y="1683912"/>
                    <a:pt x="2268959" y="1703641"/>
                    <a:pt x="2307379" y="1710909"/>
                  </a:cubicBezTo>
                  <a:cubicBezTo>
                    <a:pt x="2333338" y="1716101"/>
                    <a:pt x="2360335" y="1718178"/>
                    <a:pt x="2408100" y="1710909"/>
                  </a:cubicBezTo>
                  <a:cubicBezTo>
                    <a:pt x="2272074" y="1680796"/>
                    <a:pt x="2247153" y="1637185"/>
                    <a:pt x="2237808" y="1583190"/>
                  </a:cubicBezTo>
                  <a:cubicBezTo>
                    <a:pt x="2278304" y="1613303"/>
                    <a:pt x="2366565" y="1619533"/>
                    <a:pt x="2404985" y="1556192"/>
                  </a:cubicBezTo>
                  <a:cubicBezTo>
                    <a:pt x="2366565" y="1593574"/>
                    <a:pt x="2295956" y="1586305"/>
                    <a:pt x="2262729" y="1539579"/>
                  </a:cubicBezTo>
                  <a:cubicBezTo>
                    <a:pt x="2223271" y="1484545"/>
                    <a:pt x="2220156" y="1416013"/>
                    <a:pt x="2226386" y="1330867"/>
                  </a:cubicBezTo>
                  <a:cubicBezTo>
                    <a:pt x="2234693" y="1217684"/>
                    <a:pt x="2269997" y="1086850"/>
                    <a:pt x="2267921" y="974706"/>
                  </a:cubicBezTo>
                  <a:cubicBezTo>
                    <a:pt x="2265844" y="843872"/>
                    <a:pt x="2262729" y="805452"/>
                    <a:pt x="2245077" y="701616"/>
                  </a:cubicBezTo>
                  <a:cubicBezTo>
                    <a:pt x="2225347" y="579088"/>
                    <a:pt x="2210810" y="526131"/>
                    <a:pt x="2176545" y="454484"/>
                  </a:cubicBezTo>
                  <a:cubicBezTo>
                    <a:pt x="2111127" y="318458"/>
                    <a:pt x="2068554" y="237465"/>
                    <a:pt x="1989638" y="168933"/>
                  </a:cubicBezTo>
                  <a:cubicBezTo>
                    <a:pt x="1940835" y="126360"/>
                    <a:pt x="1905531" y="98324"/>
                    <a:pt x="1848420" y="67173"/>
                  </a:cubicBezTo>
                  <a:cubicBezTo>
                    <a:pt x="1771581" y="25638"/>
                    <a:pt x="1747698" y="19408"/>
                    <a:pt x="1679166" y="5909"/>
                  </a:cubicBezTo>
                  <a:cubicBezTo>
                    <a:pt x="1622056" y="-5513"/>
                    <a:pt x="1560792" y="717"/>
                    <a:pt x="1508874" y="15254"/>
                  </a:cubicBezTo>
                  <a:cubicBezTo>
                    <a:pt x="1482914" y="22523"/>
                    <a:pt x="1454878" y="29791"/>
                    <a:pt x="1400883" y="79633"/>
                  </a:cubicBezTo>
                  <a:cubicBezTo>
                    <a:pt x="1348965" y="65096"/>
                    <a:pt x="1254473" y="87940"/>
                    <a:pt x="1200478" y="119091"/>
                  </a:cubicBezTo>
                  <a:cubicBezTo>
                    <a:pt x="1107025" y="173086"/>
                    <a:pt x="1049915" y="217736"/>
                    <a:pt x="993843" y="282115"/>
                  </a:cubicBezTo>
                  <a:cubicBezTo>
                    <a:pt x="895198" y="394259"/>
                    <a:pt x="813167" y="538592"/>
                    <a:pt x="787208" y="643467"/>
                  </a:cubicBezTo>
                  <a:cubicBezTo>
                    <a:pt x="767479" y="722383"/>
                    <a:pt x="755019" y="797145"/>
                    <a:pt x="749827" y="868793"/>
                  </a:cubicBezTo>
                  <a:cubicBezTo>
                    <a:pt x="739443" y="1019356"/>
                    <a:pt x="744635" y="1123193"/>
                    <a:pt x="776824" y="1277910"/>
                  </a:cubicBezTo>
                  <a:cubicBezTo>
                    <a:pt x="804860" y="1408744"/>
                    <a:pt x="844318" y="1516734"/>
                    <a:pt x="898313" y="1644454"/>
                  </a:cubicBezTo>
                  <a:cubicBezTo>
                    <a:pt x="940886" y="1746214"/>
                    <a:pt x="996958" y="1816823"/>
                    <a:pt x="1115332" y="1897815"/>
                  </a:cubicBezTo>
                  <a:cubicBezTo>
                    <a:pt x="1047838" y="1829283"/>
                    <a:pt x="1019802" y="1796055"/>
                    <a:pt x="988651" y="1700525"/>
                  </a:cubicBezTo>
                  <a:cubicBezTo>
                    <a:pt x="1033301" y="1801247"/>
                    <a:pt x="1090411" y="1876010"/>
                    <a:pt x="1192172" y="1925851"/>
                  </a:cubicBezTo>
                  <a:cubicBezTo>
                    <a:pt x="1150637" y="1884317"/>
                    <a:pt x="1135061" y="1864588"/>
                    <a:pt x="1130908" y="1840705"/>
                  </a:cubicBezTo>
                  <a:cubicBezTo>
                    <a:pt x="1157905" y="1880163"/>
                    <a:pt x="1204632" y="1906122"/>
                    <a:pt x="1238898" y="1916506"/>
                  </a:cubicBezTo>
                  <a:cubicBezTo>
                    <a:pt x="1213977" y="1884317"/>
                    <a:pt x="1206709" y="1857319"/>
                    <a:pt x="1211900" y="1840705"/>
                  </a:cubicBezTo>
                  <a:cubicBezTo>
                    <a:pt x="1237860" y="1858357"/>
                    <a:pt x="1272126" y="1891585"/>
                    <a:pt x="1316776" y="1891585"/>
                  </a:cubicBezTo>
                  <a:cubicBezTo>
                    <a:pt x="1286663" y="1861472"/>
                    <a:pt x="1276279" y="1820976"/>
                    <a:pt x="1277318" y="1800209"/>
                  </a:cubicBezTo>
                  <a:cubicBezTo>
                    <a:pt x="1277318" y="1800209"/>
                    <a:pt x="1300162" y="1819938"/>
                    <a:pt x="1333390" y="1822015"/>
                  </a:cubicBezTo>
                  <a:cubicBezTo>
                    <a:pt x="1339620" y="1873933"/>
                    <a:pt x="1329236" y="1898854"/>
                    <a:pt x="1315737" y="1926890"/>
                  </a:cubicBezTo>
                  <a:cubicBezTo>
                    <a:pt x="1305354" y="1948695"/>
                    <a:pt x="1277318" y="1975693"/>
                    <a:pt x="1277318" y="1975693"/>
                  </a:cubicBezTo>
                  <a:cubicBezTo>
                    <a:pt x="1254473" y="1959079"/>
                    <a:pt x="1154790" y="2042148"/>
                    <a:pt x="1092488" y="2073300"/>
                  </a:cubicBezTo>
                  <a:cubicBezTo>
                    <a:pt x="1035378" y="2102374"/>
                    <a:pt x="975153" y="2115873"/>
                    <a:pt x="932579" y="2124180"/>
                  </a:cubicBezTo>
                  <a:cubicBezTo>
                    <a:pt x="842242" y="2140794"/>
                    <a:pt x="790323" y="2145985"/>
                    <a:pt x="675064" y="2167791"/>
                  </a:cubicBezTo>
                  <a:cubicBezTo>
                    <a:pt x="593033" y="2183367"/>
                    <a:pt x="549422" y="2192712"/>
                    <a:pt x="489196" y="2255014"/>
                  </a:cubicBezTo>
                  <a:cubicBezTo>
                    <a:pt x="395743" y="2351582"/>
                    <a:pt x="322019" y="2460611"/>
                    <a:pt x="286715" y="2567563"/>
                  </a:cubicBezTo>
                  <a:cubicBezTo>
                    <a:pt x="268024" y="2623635"/>
                    <a:pt x="244141" y="2718126"/>
                    <a:pt x="216105" y="2944490"/>
                  </a:cubicBezTo>
                  <a:cubicBezTo>
                    <a:pt x="201568" y="3056634"/>
                    <a:pt x="181840" y="3158394"/>
                    <a:pt x="169379" y="3462636"/>
                  </a:cubicBezTo>
                  <a:cubicBezTo>
                    <a:pt x="157957" y="3766878"/>
                    <a:pt x="122653" y="4104347"/>
                    <a:pt x="122653" y="4586150"/>
                  </a:cubicBezTo>
                  <a:cubicBezTo>
                    <a:pt x="122653" y="5067953"/>
                    <a:pt x="87348" y="5676436"/>
                    <a:pt x="114345" y="6163431"/>
                  </a:cubicBezTo>
                  <a:cubicBezTo>
                    <a:pt x="143420" y="6181083"/>
                    <a:pt x="170417" y="6193544"/>
                    <a:pt x="195338" y="6202889"/>
                  </a:cubicBezTo>
                  <a:cubicBezTo>
                    <a:pt x="187031" y="6247539"/>
                    <a:pt x="174571" y="6299457"/>
                    <a:pt x="167302" y="6346184"/>
                  </a:cubicBezTo>
                  <a:cubicBezTo>
                    <a:pt x="165226" y="6363836"/>
                    <a:pt x="162110" y="6388757"/>
                    <a:pt x="157957" y="6425100"/>
                  </a:cubicBezTo>
                  <a:cubicBezTo>
                    <a:pt x="155880" y="6444829"/>
                    <a:pt x="147573" y="6469749"/>
                    <a:pt x="147573" y="6493632"/>
                  </a:cubicBezTo>
                  <a:cubicBezTo>
                    <a:pt x="147573" y="6526860"/>
                    <a:pt x="154842" y="6565279"/>
                    <a:pt x="157957" y="6602660"/>
                  </a:cubicBezTo>
                  <a:cubicBezTo>
                    <a:pt x="161072" y="6644195"/>
                    <a:pt x="160034" y="6684692"/>
                    <a:pt x="160034" y="6715843"/>
                  </a:cubicBezTo>
                  <a:cubicBezTo>
                    <a:pt x="160034" y="6767761"/>
                    <a:pt x="168341" y="6798912"/>
                    <a:pt x="170417" y="6824871"/>
                  </a:cubicBezTo>
                  <a:cubicBezTo>
                    <a:pt x="173532" y="6867445"/>
                    <a:pt x="198453" y="6902749"/>
                    <a:pt x="231681" y="6928708"/>
                  </a:cubicBezTo>
                  <a:cubicBezTo>
                    <a:pt x="278408" y="6965051"/>
                    <a:pt x="313712" y="6992048"/>
                    <a:pt x="340710" y="7010739"/>
                  </a:cubicBezTo>
                  <a:cubicBezTo>
                    <a:pt x="315789" y="7166494"/>
                    <a:pt x="287753" y="7319134"/>
                    <a:pt x="281523" y="7474890"/>
                  </a:cubicBezTo>
                  <a:cubicBezTo>
                    <a:pt x="275292" y="7636875"/>
                    <a:pt x="288791" y="7800937"/>
                    <a:pt x="265947" y="7960846"/>
                  </a:cubicBezTo>
                  <a:cubicBezTo>
                    <a:pt x="249333" y="8071951"/>
                    <a:pt x="202607" y="8205901"/>
                    <a:pt x="202607" y="8372039"/>
                  </a:cubicBezTo>
                  <a:cubicBezTo>
                    <a:pt x="248295" y="8377232"/>
                    <a:pt x="301252" y="8387615"/>
                    <a:pt x="356285" y="8399037"/>
                  </a:cubicBezTo>
                  <a:cubicBezTo>
                    <a:pt x="354209" y="8410459"/>
                    <a:pt x="351094" y="8421881"/>
                    <a:pt x="347978" y="8434341"/>
                  </a:cubicBezTo>
                  <a:cubicBezTo>
                    <a:pt x="332403" y="8500797"/>
                    <a:pt x="325134" y="8578675"/>
                    <a:pt x="313712" y="8633708"/>
                  </a:cubicBezTo>
                  <a:cubicBezTo>
                    <a:pt x="297098" y="8716777"/>
                    <a:pt x="283600" y="8793617"/>
                    <a:pt x="264909" y="8865264"/>
                  </a:cubicBezTo>
                  <a:cubicBezTo>
                    <a:pt x="244141" y="8944180"/>
                    <a:pt x="231681" y="8964947"/>
                    <a:pt x="208837" y="9055285"/>
                  </a:cubicBezTo>
                  <a:cubicBezTo>
                    <a:pt x="171456" y="9200657"/>
                    <a:pt x="156919" y="9388601"/>
                    <a:pt x="156919" y="9545395"/>
                  </a:cubicBezTo>
                  <a:cubicBezTo>
                    <a:pt x="156919" y="9719841"/>
                    <a:pt x="170417" y="9879750"/>
                    <a:pt x="191185" y="10036543"/>
                  </a:cubicBezTo>
                  <a:cubicBezTo>
                    <a:pt x="212990" y="10206835"/>
                    <a:pt x="243103" y="10372975"/>
                    <a:pt x="270101" y="10548458"/>
                  </a:cubicBezTo>
                  <a:cubicBezTo>
                    <a:pt x="290868" y="10680331"/>
                    <a:pt x="293983" y="10840240"/>
                    <a:pt x="270101" y="10975228"/>
                  </a:cubicBezTo>
                  <a:cubicBezTo>
                    <a:pt x="236873" y="11170441"/>
                    <a:pt x="216105" y="11202630"/>
                    <a:pt x="147573" y="11368769"/>
                  </a:cubicBezTo>
                  <a:cubicBezTo>
                    <a:pt x="110192" y="11460146"/>
                    <a:pt x="45813" y="11558791"/>
                    <a:pt x="17777" y="11676126"/>
                  </a:cubicBezTo>
                  <a:cubicBezTo>
                    <a:pt x="-1952" y="11759196"/>
                    <a:pt x="-1952" y="11854725"/>
                    <a:pt x="2202" y="11928449"/>
                  </a:cubicBezTo>
                  <a:cubicBezTo>
                    <a:pt x="49967" y="11969984"/>
                    <a:pt x="147573" y="11976214"/>
                    <a:pt x="251410" y="11983483"/>
                  </a:cubicBezTo>
                  <a:cubicBezTo>
                    <a:pt x="405088" y="11995943"/>
                    <a:pt x="598225" y="11959601"/>
                    <a:pt x="630414" y="11886914"/>
                  </a:cubicBezTo>
                  <a:cubicBezTo>
                    <a:pt x="630414" y="11886914"/>
                    <a:pt x="664680" y="11874455"/>
                    <a:pt x="675064" y="11832920"/>
                  </a:cubicBezTo>
                  <a:cubicBezTo>
                    <a:pt x="671949" y="11742581"/>
                    <a:pt x="653259" y="11435225"/>
                    <a:pt x="685448" y="11318928"/>
                  </a:cubicBezTo>
                  <a:cubicBezTo>
                    <a:pt x="724906" y="11175633"/>
                    <a:pt x="779939" y="11100870"/>
                    <a:pt x="789285" y="11049990"/>
                  </a:cubicBezTo>
                  <a:cubicBezTo>
                    <a:pt x="801745" y="10978343"/>
                    <a:pt x="799669" y="10939923"/>
                    <a:pt x="782016" y="10884890"/>
                  </a:cubicBezTo>
                  <a:cubicBezTo>
                    <a:pt x="753980" y="10798705"/>
                    <a:pt x="701023" y="10712521"/>
                    <a:pt x="690640" y="10707329"/>
                  </a:cubicBezTo>
                  <a:cubicBezTo>
                    <a:pt x="676102" y="10540152"/>
                    <a:pt x="715561" y="10380243"/>
                    <a:pt x="757095" y="10246294"/>
                  </a:cubicBezTo>
                  <a:cubicBezTo>
                    <a:pt x="782016" y="10166339"/>
                    <a:pt x="806937" y="10050042"/>
                    <a:pt x="833934" y="9972165"/>
                  </a:cubicBezTo>
                  <a:cubicBezTo>
                    <a:pt x="895198" y="9789412"/>
                    <a:pt x="930503" y="9671038"/>
                    <a:pt x="941925" y="9459211"/>
                  </a:cubicBezTo>
                  <a:cubicBezTo>
                    <a:pt x="954385" y="9232846"/>
                    <a:pt x="963730" y="9146662"/>
                    <a:pt x="990728" y="9000252"/>
                  </a:cubicBezTo>
                  <a:cubicBezTo>
                    <a:pt x="1012534" y="8886032"/>
                    <a:pt x="1024994" y="8791540"/>
                    <a:pt x="1091450" y="8678358"/>
                  </a:cubicBezTo>
                  <a:cubicBezTo>
                    <a:pt x="1143368" y="8589059"/>
                    <a:pt x="1179711" y="8496644"/>
                    <a:pt x="1210862" y="8400076"/>
                  </a:cubicBezTo>
                  <a:cubicBezTo>
                    <a:pt x="1345850" y="8393845"/>
                    <a:pt x="1456955" y="8439533"/>
                    <a:pt x="1618941" y="8476915"/>
                  </a:cubicBezTo>
                  <a:cubicBezTo>
                    <a:pt x="1665667" y="8487298"/>
                    <a:pt x="1919029" y="8484183"/>
                    <a:pt x="1967832" y="8484183"/>
                  </a:cubicBezTo>
                  <a:cubicBezTo>
                    <a:pt x="1986523" y="8484183"/>
                    <a:pt x="2005214" y="8484183"/>
                    <a:pt x="2023904" y="8485222"/>
                  </a:cubicBezTo>
                  <a:cubicBezTo>
                    <a:pt x="2034288" y="8558946"/>
                    <a:pt x="2036364" y="8636823"/>
                    <a:pt x="2023904" y="8734430"/>
                  </a:cubicBezTo>
                  <a:cubicBezTo>
                    <a:pt x="1994830" y="8975332"/>
                    <a:pt x="1964717" y="9100974"/>
                    <a:pt x="1942912" y="9321107"/>
                  </a:cubicBezTo>
                  <a:cubicBezTo>
                    <a:pt x="1923183" y="9510090"/>
                    <a:pt x="1935643" y="9685575"/>
                    <a:pt x="1942912" y="9875596"/>
                  </a:cubicBezTo>
                  <a:cubicBezTo>
                    <a:pt x="1955372" y="10220334"/>
                    <a:pt x="1984446" y="10272253"/>
                    <a:pt x="1928374" y="10609722"/>
                  </a:cubicBezTo>
                  <a:cubicBezTo>
                    <a:pt x="1896185" y="10621145"/>
                    <a:pt x="1855689" y="10722904"/>
                    <a:pt x="1812077" y="10821550"/>
                  </a:cubicBezTo>
                  <a:cubicBezTo>
                    <a:pt x="1765350" y="10930578"/>
                    <a:pt x="1796502" y="11018840"/>
                    <a:pt x="1843228" y="11139290"/>
                  </a:cubicBezTo>
                  <a:cubicBezTo>
                    <a:pt x="1866072" y="11198477"/>
                    <a:pt x="1893070" y="11304391"/>
                    <a:pt x="1906568" y="11412380"/>
                  </a:cubicBezTo>
                  <a:cubicBezTo>
                    <a:pt x="1920068" y="11528678"/>
                    <a:pt x="1903453" y="11814229"/>
                    <a:pt x="1929413" y="11829805"/>
                  </a:cubicBezTo>
                  <a:cubicBezTo>
                    <a:pt x="1927336" y="11853687"/>
                    <a:pt x="1973024" y="11855764"/>
                    <a:pt x="1973024" y="11855764"/>
                  </a:cubicBezTo>
                  <a:cubicBezTo>
                    <a:pt x="2035327" y="11957524"/>
                    <a:pt x="2198350" y="11954409"/>
                    <a:pt x="2340606" y="11935718"/>
                  </a:cubicBezTo>
                  <a:cubicBezTo>
                    <a:pt x="2445482" y="11923258"/>
                    <a:pt x="2521283" y="11908721"/>
                    <a:pt x="2559702" y="11875493"/>
                  </a:cubicBezTo>
                  <a:cubicBezTo>
                    <a:pt x="2564894" y="11783078"/>
                    <a:pt x="2561779" y="11655359"/>
                    <a:pt x="2534781" y="11572289"/>
                  </a:cubicBezTo>
                  <a:cubicBezTo>
                    <a:pt x="2503630" y="11473645"/>
                    <a:pt x="2474556" y="11447685"/>
                    <a:pt x="2447558" y="11390575"/>
                  </a:cubicBezTo>
                  <a:cubicBezTo>
                    <a:pt x="2412254" y="11314774"/>
                    <a:pt x="2380065" y="11213014"/>
                    <a:pt x="2347875" y="11106062"/>
                  </a:cubicBezTo>
                  <a:cubicBezTo>
                    <a:pt x="2333338" y="11060374"/>
                    <a:pt x="2286611" y="10998072"/>
                    <a:pt x="2319839" y="10919156"/>
                  </a:cubicBezTo>
                  <a:cubicBezTo>
                    <a:pt x="2347875" y="10854777"/>
                    <a:pt x="2331261" y="10790398"/>
                    <a:pt x="2330223" y="10729135"/>
                  </a:cubicBezTo>
                  <a:cubicBezTo>
                    <a:pt x="2328146" y="10649180"/>
                    <a:pt x="2338530" y="10573380"/>
                    <a:pt x="2371758" y="10495502"/>
                  </a:cubicBezTo>
                  <a:cubicBezTo>
                    <a:pt x="2442367" y="10330401"/>
                    <a:pt x="2511937" y="10129996"/>
                    <a:pt x="2551395" y="9953474"/>
                  </a:cubicBezTo>
                  <a:cubicBezTo>
                    <a:pt x="2571124" y="9862097"/>
                    <a:pt x="2595007" y="9782143"/>
                    <a:pt x="2619927" y="9689728"/>
                  </a:cubicBezTo>
                  <a:cubicBezTo>
                    <a:pt x="2645887" y="9594199"/>
                    <a:pt x="2670807" y="9450903"/>
                    <a:pt x="2684307" y="9357451"/>
                  </a:cubicBezTo>
                  <a:cubicBezTo>
                    <a:pt x="2709227" y="9187158"/>
                    <a:pt x="2722726" y="9097859"/>
                    <a:pt x="2728956" y="8910952"/>
                  </a:cubicBezTo>
                  <a:cubicBezTo>
                    <a:pt x="2736225" y="8681473"/>
                    <a:pt x="2714419" y="8650322"/>
                    <a:pt x="2714419" y="8514296"/>
                  </a:cubicBezTo>
                  <a:cubicBezTo>
                    <a:pt x="2714419" y="8466531"/>
                    <a:pt x="2717534" y="8415650"/>
                    <a:pt x="2720649" y="8363732"/>
                  </a:cubicBezTo>
                  <a:cubicBezTo>
                    <a:pt x="2726879" y="8361656"/>
                    <a:pt x="2734148" y="8358541"/>
                    <a:pt x="2740378" y="8356464"/>
                  </a:cubicBezTo>
                  <a:cubicBezTo>
                    <a:pt x="2832793" y="8322198"/>
                    <a:pt x="2981280" y="8377232"/>
                    <a:pt x="3068502" y="8333620"/>
                  </a:cubicBezTo>
                  <a:cubicBezTo>
                    <a:pt x="3099654" y="8111410"/>
                    <a:pt x="3088232" y="7973307"/>
                    <a:pt x="3088232" y="7751096"/>
                  </a:cubicBezTo>
                  <a:cubicBezTo>
                    <a:pt x="3088232" y="7372091"/>
                    <a:pt x="3068502" y="6988933"/>
                    <a:pt x="3068502" y="6608891"/>
                  </a:cubicBezTo>
                  <a:cubicBezTo>
                    <a:pt x="3063310" y="6470788"/>
                    <a:pt x="3026968" y="6275575"/>
                    <a:pt x="3026968" y="6085554"/>
                  </a:cubicBezTo>
                  <a:cubicBezTo>
                    <a:pt x="3068502" y="6079323"/>
                    <a:pt x="3110037" y="6074131"/>
                    <a:pt x="3110037" y="6074131"/>
                  </a:cubicBezTo>
                  <a:cubicBezTo>
                    <a:pt x="3103807" y="5901762"/>
                    <a:pt x="3067464" y="5804156"/>
                    <a:pt x="3051888" y="5721086"/>
                  </a:cubicBezTo>
                  <a:cubicBezTo>
                    <a:pt x="2972973" y="5276665"/>
                    <a:pt x="2890942" y="5078337"/>
                    <a:pt x="2890942" y="5078337"/>
                  </a:cubicBezTo>
                  <a:cubicBezTo>
                    <a:pt x="2969858" y="5119871"/>
                    <a:pt x="3050850" y="5125063"/>
                    <a:pt x="3102769" y="5085605"/>
                  </a:cubicBezTo>
                  <a:cubicBezTo>
                    <a:pt x="3125613" y="5067953"/>
                    <a:pt x="3166109" y="5046147"/>
                    <a:pt x="3183761" y="5011881"/>
                  </a:cubicBezTo>
                  <a:cubicBezTo>
                    <a:pt x="3198298" y="4983845"/>
                    <a:pt x="3214913" y="4951656"/>
                    <a:pt x="3231526" y="4918428"/>
                  </a:cubicBezTo>
                  <a:cubicBezTo>
                    <a:pt x="3301097" y="4923620"/>
                    <a:pt x="3293828" y="5032648"/>
                    <a:pt x="3357169" y="4973461"/>
                  </a:cubicBezTo>
                  <a:cubicBezTo>
                    <a:pt x="3402857" y="4929850"/>
                    <a:pt x="3446468" y="4761634"/>
                    <a:pt x="3468274" y="4703486"/>
                  </a:cubicBezTo>
                  <a:cubicBezTo>
                    <a:pt x="3497348" y="4624570"/>
                    <a:pt x="3506694" y="4566421"/>
                    <a:pt x="3531614" y="4489582"/>
                  </a:cubicBezTo>
                  <a:cubicBezTo>
                    <a:pt x="3561727" y="4399244"/>
                    <a:pt x="3620914" y="4253872"/>
                    <a:pt x="3626106" y="4157304"/>
                  </a:cubicBezTo>
                  <a:cubicBezTo>
                    <a:pt x="3634413" y="4009856"/>
                    <a:pt x="3630260" y="3956899"/>
                    <a:pt x="3586648" y="3841640"/>
                  </a:cubicBezTo>
                  <a:cubicBezTo>
                    <a:pt x="3580418" y="3814643"/>
                    <a:pt x="3573149" y="3786607"/>
                    <a:pt x="3562766" y="3755456"/>
                  </a:cubicBezTo>
                  <a:close/>
                  <a:moveTo>
                    <a:pt x="617954" y="4981768"/>
                  </a:moveTo>
                  <a:cubicBezTo>
                    <a:pt x="608609" y="5134409"/>
                    <a:pt x="587841" y="5263166"/>
                    <a:pt x="569151" y="5460456"/>
                  </a:cubicBezTo>
                  <a:cubicBezTo>
                    <a:pt x="549422" y="5657746"/>
                    <a:pt x="528654" y="5850882"/>
                    <a:pt x="528654" y="5850882"/>
                  </a:cubicBezTo>
                  <a:cubicBezTo>
                    <a:pt x="523463" y="5775081"/>
                    <a:pt x="514117" y="5735623"/>
                    <a:pt x="514117" y="5681628"/>
                  </a:cubicBezTo>
                  <a:cubicBezTo>
                    <a:pt x="514117" y="5607904"/>
                    <a:pt x="518271" y="5553909"/>
                    <a:pt x="525539" y="5479147"/>
                  </a:cubicBezTo>
                  <a:cubicBezTo>
                    <a:pt x="532808" y="5397116"/>
                    <a:pt x="544230" y="5304701"/>
                    <a:pt x="552537" y="5221632"/>
                  </a:cubicBezTo>
                  <a:cubicBezTo>
                    <a:pt x="567074" y="5075221"/>
                    <a:pt x="564997" y="5001497"/>
                    <a:pt x="572266" y="4888315"/>
                  </a:cubicBezTo>
                  <a:cubicBezTo>
                    <a:pt x="578496" y="4800054"/>
                    <a:pt x="600302" y="4665066"/>
                    <a:pt x="642875" y="4534232"/>
                  </a:cubicBezTo>
                  <a:cubicBezTo>
                    <a:pt x="642875" y="4534232"/>
                    <a:pt x="628338" y="4830167"/>
                    <a:pt x="618992" y="4982807"/>
                  </a:cubicBezTo>
                  <a:close/>
                  <a:moveTo>
                    <a:pt x="3122497" y="4173918"/>
                  </a:moveTo>
                  <a:cubicBezTo>
                    <a:pt x="3107960" y="4218568"/>
                    <a:pt x="3096538" y="4280870"/>
                    <a:pt x="3083039" y="4346287"/>
                  </a:cubicBezTo>
                  <a:cubicBezTo>
                    <a:pt x="3067464" y="4426241"/>
                    <a:pt x="2958436" y="4563306"/>
                    <a:pt x="3002047" y="4599649"/>
                  </a:cubicBezTo>
                  <a:cubicBezTo>
                    <a:pt x="2989586" y="4626646"/>
                    <a:pt x="2977126" y="4660913"/>
                    <a:pt x="2958436" y="4685833"/>
                  </a:cubicBezTo>
                  <a:cubicBezTo>
                    <a:pt x="2939745" y="4710754"/>
                    <a:pt x="2930399" y="4712831"/>
                    <a:pt x="2907555" y="4713869"/>
                  </a:cubicBezTo>
                  <a:cubicBezTo>
                    <a:pt x="2883673" y="4715946"/>
                    <a:pt x="2843177" y="4677527"/>
                    <a:pt x="2809949" y="4647414"/>
                  </a:cubicBezTo>
                  <a:cubicBezTo>
                    <a:pt x="2792296" y="4631838"/>
                    <a:pt x="2779836" y="4619378"/>
                    <a:pt x="2764261" y="4607956"/>
                  </a:cubicBezTo>
                  <a:cubicBezTo>
                    <a:pt x="2742455" y="4591342"/>
                    <a:pt x="2724803" y="4575767"/>
                    <a:pt x="2702997" y="4591342"/>
                  </a:cubicBezTo>
                  <a:cubicBezTo>
                    <a:pt x="2692613" y="4458431"/>
                    <a:pt x="2678076" y="4418973"/>
                    <a:pt x="2685344" y="4342134"/>
                  </a:cubicBezTo>
                  <a:cubicBezTo>
                    <a:pt x="2689498" y="4299561"/>
                    <a:pt x="2685344" y="4256988"/>
                    <a:pt x="2680153" y="4214415"/>
                  </a:cubicBezTo>
                  <a:cubicBezTo>
                    <a:pt x="2675999" y="4179110"/>
                    <a:pt x="2672884" y="4159381"/>
                    <a:pt x="2667692" y="4117846"/>
                  </a:cubicBezTo>
                  <a:cubicBezTo>
                    <a:pt x="2663539" y="4080465"/>
                    <a:pt x="2656270" y="4056582"/>
                    <a:pt x="2653155" y="4014009"/>
                  </a:cubicBezTo>
                  <a:cubicBezTo>
                    <a:pt x="2649002" y="3960014"/>
                    <a:pt x="2649002" y="3917441"/>
                    <a:pt x="2644848" y="3867600"/>
                  </a:cubicBezTo>
                  <a:cubicBezTo>
                    <a:pt x="2641733" y="3822950"/>
                    <a:pt x="2644848" y="3769993"/>
                    <a:pt x="2657309" y="3728458"/>
                  </a:cubicBezTo>
                  <a:cubicBezTo>
                    <a:pt x="2672884" y="3676540"/>
                    <a:pt x="2690537" y="3648504"/>
                    <a:pt x="2700920" y="3601777"/>
                  </a:cubicBezTo>
                  <a:cubicBezTo>
                    <a:pt x="2716496" y="3530130"/>
                    <a:pt x="2716496" y="3503132"/>
                    <a:pt x="2724803" y="3462636"/>
                  </a:cubicBezTo>
                  <a:cubicBezTo>
                    <a:pt x="2736225" y="3406564"/>
                    <a:pt x="2733109" y="3338032"/>
                    <a:pt x="2752838" y="3276768"/>
                  </a:cubicBezTo>
                  <a:cubicBezTo>
                    <a:pt x="2812025" y="3370221"/>
                    <a:pt x="2881596" y="3497940"/>
                    <a:pt x="2975049" y="3631890"/>
                  </a:cubicBezTo>
                  <a:cubicBezTo>
                    <a:pt x="3009315" y="3680693"/>
                    <a:pt x="3044620" y="3737804"/>
                    <a:pt x="3068502" y="3789722"/>
                  </a:cubicBezTo>
                  <a:cubicBezTo>
                    <a:pt x="3090308" y="3837487"/>
                    <a:pt x="3112114" y="3882137"/>
                    <a:pt x="3127689" y="3929901"/>
                  </a:cubicBezTo>
                  <a:cubicBezTo>
                    <a:pt x="3140150" y="3968321"/>
                    <a:pt x="3149495" y="3992204"/>
                    <a:pt x="3149495" y="4036853"/>
                  </a:cubicBezTo>
                  <a:cubicBezTo>
                    <a:pt x="3149495" y="4086695"/>
                    <a:pt x="3144304" y="4103309"/>
                    <a:pt x="3122497" y="4172880"/>
                  </a:cubicBezTo>
                  <a:close/>
                </a:path>
              </a:pathLst>
            </a:custGeom>
            <a:solidFill>
              <a:srgbClr val="8DE971"/>
            </a:soli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10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67B1E14D-0101-4E62-D567-9C2E29A03228}"/>
                </a:ext>
              </a:extLst>
            </p:cNvPr>
            <p:cNvGrpSpPr/>
            <p:nvPr userDrawn="1"/>
          </p:nvGrpSpPr>
          <p:grpSpPr>
            <a:xfrm>
              <a:off x="18922683" y="13377048"/>
              <a:ext cx="2148810" cy="6786546"/>
              <a:chOff x="8874882" y="13377048"/>
              <a:chExt cx="2148810" cy="6786546"/>
            </a:xfrm>
          </p:grpSpPr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D3D77B43-5CF1-E75A-7EFE-2B475AB95A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49287" y="14040469"/>
                <a:ext cx="0" cy="6123125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397C464-1E72-4D90-C07E-C9674C512C26}"/>
                  </a:ext>
                </a:extLst>
              </p:cNvPr>
              <p:cNvSpPr txBox="1"/>
              <p:nvPr/>
            </p:nvSpPr>
            <p:spPr>
              <a:xfrm>
                <a:off x="8874882" y="13377048"/>
                <a:ext cx="2148810" cy="3509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777">
                    <a:latin typeface="Segoe Sans Display Semibold" pitchFamily="2" charset="0"/>
                    <a:cs typeface="Segoe Sans Display Semibold" pitchFamily="2" charset="0"/>
                  </a:rPr>
                  <a:t>5 ft 5 inch</a:t>
                </a:r>
              </a:p>
            </p:txBody>
          </p: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A5184805-AACA-9D85-EE01-9ED57E54BA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43676" y="14006286"/>
                <a:ext cx="411223" cy="0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7" name="Center Screen Safe Space" hidden="1">
            <a:extLst>
              <a:ext uri="{FF2B5EF4-FFF2-40B4-BE49-F238E27FC236}">
                <a16:creationId xmlns:a16="http://schemas.microsoft.com/office/drawing/2014/main" id="{67596BE9-13BB-4C52-3013-CF87F6D422B5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-1" y="0"/>
            <a:chExt cx="43891201" cy="20116800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5A7EA45B-D5D2-9FBC-7491-6FFF4C6141FC}"/>
                </a:ext>
              </a:extLst>
            </p:cNvPr>
            <p:cNvSpPr/>
            <p:nvPr userDrawn="1"/>
          </p:nvSpPr>
          <p:spPr bwMode="auto">
            <a:xfrm>
              <a:off x="0" y="0"/>
              <a:ext cx="4076700" cy="20116800"/>
            </a:xfrm>
            <a:prstGeom prst="rect">
              <a:avLst/>
            </a:prstGeom>
            <a:pattFill prst="ltDnDiag">
              <a:fgClr>
                <a:schemeClr val="bg1">
                  <a:lumMod val="75000"/>
                  <a:lumOff val="25000"/>
                </a:schemeClr>
              </a:fgClr>
              <a:bgClr>
                <a:schemeClr val="bg1">
                  <a:lumMod val="90000"/>
                  <a:lumOff val="10000"/>
                </a:schemeClr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258965" fontAlgn="base">
                <a:spcBef>
                  <a:spcPct val="0"/>
                </a:spcBef>
                <a:spcAft>
                  <a:spcPct val="0"/>
                </a:spcAft>
              </a:pPr>
              <a:endParaRPr lang="en-US" sz="556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3573AD2A-6E0E-A2CE-9A7E-AABFDFABAC1C}"/>
                </a:ext>
              </a:extLst>
            </p:cNvPr>
            <p:cNvSpPr/>
            <p:nvPr userDrawn="1"/>
          </p:nvSpPr>
          <p:spPr bwMode="auto">
            <a:xfrm>
              <a:off x="39814500" y="0"/>
              <a:ext cx="4076700" cy="20116800"/>
            </a:xfrm>
            <a:prstGeom prst="rect">
              <a:avLst/>
            </a:prstGeom>
            <a:pattFill prst="ltDnDiag">
              <a:fgClr>
                <a:schemeClr val="bg1">
                  <a:lumMod val="75000"/>
                  <a:lumOff val="25000"/>
                </a:schemeClr>
              </a:fgClr>
              <a:bgClr>
                <a:schemeClr val="bg1">
                  <a:lumMod val="90000"/>
                  <a:lumOff val="10000"/>
                </a:schemeClr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258965" fontAlgn="base">
                <a:spcBef>
                  <a:spcPct val="0"/>
                </a:spcBef>
                <a:spcAft>
                  <a:spcPct val="0"/>
                </a:spcAft>
              </a:pPr>
              <a:endParaRPr lang="en-US" sz="556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00199AB4-2A7D-D52E-8352-BE8830FA339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76700" y="0"/>
              <a:ext cx="0" cy="20116800"/>
            </a:xfrm>
            <a:prstGeom prst="line">
              <a:avLst/>
            </a:prstGeom>
            <a:ln w="50800">
              <a:solidFill>
                <a:srgbClr val="8DE971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417723F-F34B-A222-B18F-11593EDE919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814500" y="0"/>
              <a:ext cx="0" cy="20116800"/>
            </a:xfrm>
            <a:prstGeom prst="line">
              <a:avLst/>
            </a:prstGeom>
            <a:ln w="50800">
              <a:solidFill>
                <a:srgbClr val="8DE971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C66D465A-2D6D-BAD4-CE2C-B64A75123154}"/>
                </a:ext>
              </a:extLst>
            </p:cNvPr>
            <p:cNvSpPr txBox="1"/>
            <p:nvPr userDrawn="1"/>
          </p:nvSpPr>
          <p:spPr>
            <a:xfrm>
              <a:off x="-1" y="8396408"/>
              <a:ext cx="4076697" cy="27086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CENTER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SCREEN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SAFE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SPACE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04B42A27-0685-AD1E-64AC-525A79D24820}"/>
                </a:ext>
              </a:extLst>
            </p:cNvPr>
            <p:cNvSpPr txBox="1"/>
            <p:nvPr userDrawn="1"/>
          </p:nvSpPr>
          <p:spPr>
            <a:xfrm>
              <a:off x="39814500" y="8396408"/>
              <a:ext cx="4076697" cy="27086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CENTER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SCREEN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SAFE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64299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980" r:id="rId1"/>
    <p:sldLayoutId id="2147485981" r:id="rId2"/>
    <p:sldLayoutId id="2147485982" r:id="rId3"/>
    <p:sldLayoutId id="2147485983" r:id="rId4"/>
    <p:sldLayoutId id="2147485984" r:id="rId5"/>
    <p:sldLayoutId id="2147485985" r:id="rId6"/>
    <p:sldLayoutId id="2147485986" r:id="rId7"/>
    <p:sldLayoutId id="2147485987" r:id="rId8"/>
    <p:sldLayoutId id="2147485988" r:id="rId9"/>
    <p:sldLayoutId id="2147485989" r:id="rId10"/>
    <p:sldLayoutId id="2147485990" r:id="rId11"/>
    <p:sldLayoutId id="2147485991" r:id="rId12"/>
    <p:sldLayoutId id="2147485992" r:id="rId13"/>
    <p:sldLayoutId id="2147485993" r:id="rId14"/>
    <p:sldLayoutId id="2147485994" r:id="rId15"/>
    <p:sldLayoutId id="2147485995" r:id="rId16"/>
    <p:sldLayoutId id="2147485996" r:id="rId17"/>
    <p:sldLayoutId id="2147485997" r:id="rId18"/>
    <p:sldLayoutId id="2147485998" r:id="rId19"/>
    <p:sldLayoutId id="2147485999" r:id="rId20"/>
    <p:sldLayoutId id="2147486000" r:id="rId21"/>
    <p:sldLayoutId id="2147486001" r:id="rId22"/>
    <p:sldLayoutId id="2147486002" r:id="rId23"/>
    <p:sldLayoutId id="2147486003" r:id="rId24"/>
    <p:sldLayoutId id="2147486004" r:id="rId25"/>
    <p:sldLayoutId id="2147486005" r:id="rId26"/>
    <p:sldLayoutId id="2147486006" r:id="rId27"/>
    <p:sldLayoutId id="2147486007" r:id="rId28"/>
    <p:sldLayoutId id="2147486008" r:id="rId29"/>
    <p:sldLayoutId id="2147486009" r:id="rId30"/>
    <p:sldLayoutId id="2147486010" r:id="rId31"/>
    <p:sldLayoutId id="2147486011" r:id="rId32"/>
    <p:sldLayoutId id="2147486012" r:id="rId33"/>
    <p:sldLayoutId id="2147486013" r:id="rId34"/>
    <p:sldLayoutId id="2147486014" r:id="rId35"/>
    <p:sldLayoutId id="2147486015" r:id="rId36"/>
    <p:sldLayoutId id="2147486016" r:id="rId37"/>
    <p:sldLayoutId id="2147486017" r:id="rId38"/>
    <p:sldLayoutId id="2147486018" r:id="rId39"/>
    <p:sldLayoutId id="2147486019" r:id="rId40"/>
    <p:sldLayoutId id="2147486020" r:id="rId41"/>
    <p:sldLayoutId id="2147486021" r:id="rId42"/>
    <p:sldLayoutId id="2147486022" r:id="rId43"/>
    <p:sldLayoutId id="2147486023" r:id="rId44"/>
    <p:sldLayoutId id="2147486024" r:id="rId45"/>
    <p:sldLayoutId id="2147486025" r:id="rId46"/>
    <p:sldLayoutId id="2147486026" r:id="rId47"/>
    <p:sldLayoutId id="2147486027" r:id="rId48"/>
    <p:sldLayoutId id="2147486028" r:id="rId49"/>
    <p:sldLayoutId id="2147486029" r:id="rId50"/>
    <p:sldLayoutId id="2147486030" r:id="rId51"/>
  </p:sldLayoutIdLst>
  <p:transition>
    <p:fade/>
  </p:transition>
  <p:hf sldNum="0" hdr="0" ftr="0" dt="0"/>
  <p:txStyles>
    <p:titleStyle>
      <a:lvl1pPr algn="l" defTabSz="759842" rtl="0" eaLnBrk="1" latinLnBrk="0" hangingPunct="1">
        <a:lnSpc>
          <a:spcPct val="100000"/>
        </a:lnSpc>
        <a:spcBef>
          <a:spcPct val="0"/>
        </a:spcBef>
        <a:buNone/>
        <a:defRPr lang="en-US" sz="2933" b="0" kern="1200" cap="none" spc="-41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86225" marR="0" indent="-186225" algn="l" defTabSz="7598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81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372450" marR="0" indent="-186225" algn="l" defTabSz="7598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29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535398" marR="0" indent="-162946" algn="l" defTabSz="7598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04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686705" marR="0" indent="-147428" algn="l" defTabSz="7598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141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834133" marR="0" indent="-137082" algn="l" defTabSz="7598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14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089566" indent="-189961" algn="l" defTabSz="759842" rtl="0" eaLnBrk="1" latinLnBrk="0" hangingPunct="1">
        <a:spcBef>
          <a:spcPct val="20000"/>
        </a:spcBef>
        <a:buFont typeface="Arial" pitchFamily="34" charset="0"/>
        <a:buChar char="•"/>
        <a:defRPr sz="1629" kern="1200">
          <a:solidFill>
            <a:schemeClr val="tx1"/>
          </a:solidFill>
          <a:latin typeface="+mn-lt"/>
          <a:ea typeface="+mn-ea"/>
          <a:cs typeface="+mn-cs"/>
        </a:defRPr>
      </a:lvl6pPr>
      <a:lvl7pPr marL="2469488" indent="-189961" algn="l" defTabSz="759842" rtl="0" eaLnBrk="1" latinLnBrk="0" hangingPunct="1">
        <a:spcBef>
          <a:spcPct val="20000"/>
        </a:spcBef>
        <a:buFont typeface="Arial" pitchFamily="34" charset="0"/>
        <a:buChar char="•"/>
        <a:defRPr sz="1629" kern="1200">
          <a:solidFill>
            <a:schemeClr val="tx1"/>
          </a:solidFill>
          <a:latin typeface="+mn-lt"/>
          <a:ea typeface="+mn-ea"/>
          <a:cs typeface="+mn-cs"/>
        </a:defRPr>
      </a:lvl7pPr>
      <a:lvl8pPr marL="2849410" indent="-189961" algn="l" defTabSz="759842" rtl="0" eaLnBrk="1" latinLnBrk="0" hangingPunct="1">
        <a:spcBef>
          <a:spcPct val="20000"/>
        </a:spcBef>
        <a:buFont typeface="Arial" pitchFamily="34" charset="0"/>
        <a:buChar char="•"/>
        <a:defRPr sz="1629" kern="1200">
          <a:solidFill>
            <a:schemeClr val="tx1"/>
          </a:solidFill>
          <a:latin typeface="+mn-lt"/>
          <a:ea typeface="+mn-ea"/>
          <a:cs typeface="+mn-cs"/>
        </a:defRPr>
      </a:lvl8pPr>
      <a:lvl9pPr marL="3229332" indent="-189961" algn="l" defTabSz="759842" rtl="0" eaLnBrk="1" latinLnBrk="0" hangingPunct="1">
        <a:spcBef>
          <a:spcPct val="20000"/>
        </a:spcBef>
        <a:buFont typeface="Arial" pitchFamily="34" charset="0"/>
        <a:buChar char="•"/>
        <a:defRPr sz="162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9842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1pPr>
      <a:lvl2pPr marL="379921" algn="l" defTabSz="759842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2pPr>
      <a:lvl3pPr marL="759842" algn="l" defTabSz="759842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3pPr>
      <a:lvl4pPr marL="1139763" algn="l" defTabSz="759842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1519685" algn="l" defTabSz="759842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5pPr>
      <a:lvl6pPr marL="1899607" algn="l" defTabSz="759842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6pPr>
      <a:lvl7pPr marL="2279528" algn="l" defTabSz="759842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7pPr>
      <a:lvl8pPr marL="2659449" algn="l" defTabSz="759842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8pPr>
      <a:lvl9pPr marL="3039371" algn="l" defTabSz="759842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1326">
          <p15:clr>
            <a:srgbClr val="C35EA4"/>
          </p15:clr>
        </p15:guide>
        <p15:guide id="17" pos="26328">
          <p15:clr>
            <a:srgbClr val="C35EA4"/>
          </p15:clr>
        </p15:guide>
        <p15:guide id="25" orient="horz" pos="1082">
          <p15:clr>
            <a:srgbClr val="C35EA4"/>
          </p15:clr>
        </p15:guide>
        <p15:guide id="26" orient="horz" pos="11584">
          <p15:clr>
            <a:srgbClr val="C35EA4"/>
          </p15:clr>
        </p15:guide>
        <p15:guide id="27" orient="horz" pos="540">
          <p15:clr>
            <a:srgbClr val="A4A3A4"/>
          </p15:clr>
        </p15:guide>
        <p15:guide id="28" pos="666">
          <p15:clr>
            <a:srgbClr val="A4A3A4"/>
          </p15:clr>
        </p15:guide>
        <p15:guide id="29" orient="horz" pos="12129">
          <p15:clr>
            <a:srgbClr val="A4A3A4"/>
          </p15:clr>
        </p15:guide>
        <p15:guide id="30" pos="26982">
          <p15:clr>
            <a:srgbClr val="A4A3A4"/>
          </p15:clr>
        </p15:guide>
        <p15:guide id="31" orient="horz" pos="11757">
          <p15:clr>
            <a:srgbClr val="F26B43"/>
          </p15:clr>
        </p15:guide>
        <p15:guide id="32" pos="2569">
          <p15:clr>
            <a:srgbClr val="9FCC3B"/>
          </p15:clr>
        </p15:guide>
        <p15:guide id="33" pos="25079">
          <p15:clr>
            <a:srgbClr val="9FCC3B"/>
          </p15:clr>
        </p15:guide>
        <p15:guide id="34" pos="23999">
          <p15:clr>
            <a:srgbClr val="C35EA4"/>
          </p15:clr>
        </p15:guide>
        <p15:guide id="35" pos="24551">
          <p15:clr>
            <a:srgbClr val="A4A3A4"/>
          </p15:clr>
        </p15:guide>
        <p15:guide id="36" pos="3649">
          <p15:clr>
            <a:srgbClr val="C35EA4"/>
          </p15:clr>
        </p15:guide>
        <p15:guide id="37" pos="3097">
          <p15:clr>
            <a:srgbClr val="A4A3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5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2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 rot="5400000">
            <a:off x="9509921" y="2743200"/>
            <a:ext cx="68580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4E4143-2E33-0E3E-221A-FA3F7F8CB7D4}"/>
              </a:ext>
            </a:extLst>
          </p:cNvPr>
          <p:cNvPicPr>
            <a:picLocks noChangeAspect="1"/>
          </p:cNvPicPr>
          <p:nvPr userDrawn="1"/>
        </p:nvPicPr>
        <p:blipFill>
          <a:blip r:embed="rId54"/>
          <a:stretch>
            <a:fillRect/>
          </a:stretch>
        </p:blipFill>
        <p:spPr>
          <a:xfrm rot="5400000">
            <a:off x="13652857" y="5312286"/>
            <a:ext cx="522183" cy="4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109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032" r:id="rId1"/>
    <p:sldLayoutId id="2147486033" r:id="rId2"/>
    <p:sldLayoutId id="2147486034" r:id="rId3"/>
    <p:sldLayoutId id="2147486035" r:id="rId4"/>
    <p:sldLayoutId id="2147486036" r:id="rId5"/>
    <p:sldLayoutId id="2147486037" r:id="rId6"/>
    <p:sldLayoutId id="2147486038" r:id="rId7"/>
    <p:sldLayoutId id="2147486039" r:id="rId8"/>
    <p:sldLayoutId id="2147486040" r:id="rId9"/>
    <p:sldLayoutId id="2147486041" r:id="rId10"/>
    <p:sldLayoutId id="2147486042" r:id="rId11"/>
    <p:sldLayoutId id="2147486043" r:id="rId12"/>
    <p:sldLayoutId id="2147486044" r:id="rId13"/>
    <p:sldLayoutId id="2147486045" r:id="rId14"/>
    <p:sldLayoutId id="2147486046" r:id="rId15"/>
    <p:sldLayoutId id="2147486047" r:id="rId16"/>
    <p:sldLayoutId id="2147486048" r:id="rId17"/>
    <p:sldLayoutId id="2147486049" r:id="rId18"/>
    <p:sldLayoutId id="2147486050" r:id="rId19"/>
    <p:sldLayoutId id="2147486051" r:id="rId20"/>
    <p:sldLayoutId id="2147486052" r:id="rId21"/>
    <p:sldLayoutId id="2147486053" r:id="rId22"/>
    <p:sldLayoutId id="2147486054" r:id="rId23"/>
    <p:sldLayoutId id="2147486055" r:id="rId24"/>
    <p:sldLayoutId id="2147486056" r:id="rId25"/>
    <p:sldLayoutId id="2147486057" r:id="rId26"/>
    <p:sldLayoutId id="2147486058" r:id="rId27"/>
    <p:sldLayoutId id="2147486059" r:id="rId28"/>
    <p:sldLayoutId id="2147486060" r:id="rId29"/>
    <p:sldLayoutId id="2147486061" r:id="rId30"/>
    <p:sldLayoutId id="2147486062" r:id="rId31"/>
    <p:sldLayoutId id="2147486063" r:id="rId32"/>
    <p:sldLayoutId id="2147486064" r:id="rId33"/>
    <p:sldLayoutId id="2147486065" r:id="rId34"/>
    <p:sldLayoutId id="2147486066" r:id="rId35"/>
    <p:sldLayoutId id="2147486067" r:id="rId36"/>
    <p:sldLayoutId id="2147486068" r:id="rId37"/>
    <p:sldLayoutId id="2147486069" r:id="rId38"/>
    <p:sldLayoutId id="2147486070" r:id="rId39"/>
    <p:sldLayoutId id="2147486071" r:id="rId40"/>
    <p:sldLayoutId id="2147486072" r:id="rId41"/>
    <p:sldLayoutId id="2147486073" r:id="rId42"/>
    <p:sldLayoutId id="2147486074" r:id="rId43"/>
    <p:sldLayoutId id="2147486075" r:id="rId44"/>
    <p:sldLayoutId id="2147486076" r:id="rId45"/>
    <p:sldLayoutId id="2147486077" r:id="rId46"/>
    <p:sldLayoutId id="2147486078" r:id="rId47"/>
    <p:sldLayoutId id="2147486079" r:id="rId48"/>
    <p:sldLayoutId id="2147486080" r:id="rId49"/>
    <p:sldLayoutId id="2147486081" r:id="rId50"/>
  </p:sldLayoutIdLst>
  <p:transition>
    <p:fade/>
  </p:transition>
  <p:hf sldNum="0" hdr="0" ftr="0" dt="0"/>
  <p:txStyles>
    <p:titleStyle>
      <a:lvl1pPr algn="l" defTabSz="914192" rtl="0" eaLnBrk="1" latinLnBrk="0" hangingPunct="1">
        <a:lnSpc>
          <a:spcPct val="100000"/>
        </a:lnSpc>
        <a:spcBef>
          <a:spcPct val="0"/>
        </a:spcBef>
        <a:buNone/>
        <a:defRPr lang="en-US" sz="3528" b="0" kern="1200" cap="none" spc="-49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4054" marR="0" indent="-224054" algn="l" defTabSz="91419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48107" marR="0" indent="-224054" algn="l" defTabSz="91419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961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44154" marR="0" indent="-196047" algn="l" defTabSz="91419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67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26199" marR="0" indent="-177375" algn="l" defTabSz="91419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71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03573" marR="0" indent="-164929" algn="l" defTabSz="91419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7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75">
          <p15:clr>
            <a:srgbClr val="C35EA4"/>
          </p15:clr>
        </p15:guide>
        <p15:guide id="17" pos="7460">
          <p15:clr>
            <a:srgbClr val="C35EA4"/>
          </p15:clr>
        </p15:guide>
        <p15:guide id="25" orient="horz" pos="376">
          <p15:clr>
            <a:srgbClr val="C35EA4"/>
          </p15:clr>
        </p15:guide>
        <p15:guide id="26" orient="horz" pos="4028">
          <p15:clr>
            <a:srgbClr val="C35EA4"/>
          </p15:clr>
        </p15:guide>
        <p15:guide id="27" orient="horz" pos="188">
          <p15:clr>
            <a:srgbClr val="A4A3A4"/>
          </p15:clr>
        </p15:guide>
        <p15:guide id="28" pos="189">
          <p15:clr>
            <a:srgbClr val="A4A3A4"/>
          </p15:clr>
        </p15:guide>
        <p15:guide id="29" orient="horz" pos="4217">
          <p15:clr>
            <a:srgbClr val="A4A3A4"/>
          </p15:clr>
        </p15:guide>
        <p15:guide id="30" pos="7645">
          <p15:clr>
            <a:srgbClr val="A4A3A4"/>
          </p15:clr>
        </p15:guide>
        <p15:guide id="31" orient="horz" pos="4088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23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83" r:id="rId1"/>
    <p:sldLayoutId id="2147486084" r:id="rId2"/>
    <p:sldLayoutId id="2147486085" r:id="rId3"/>
    <p:sldLayoutId id="2147486086" r:id="rId4"/>
    <p:sldLayoutId id="2147486087" r:id="rId5"/>
    <p:sldLayoutId id="2147486088" r:id="rId6"/>
    <p:sldLayoutId id="2147486089" r:id="rId7"/>
    <p:sldLayoutId id="2147486090" r:id="rId8"/>
    <p:sldLayoutId id="2147486091" r:id="rId9"/>
    <p:sldLayoutId id="2147486092" r:id="rId10"/>
    <p:sldLayoutId id="2147486093" r:id="rId11"/>
    <p:sldLayoutId id="2147486094" r:id="rId12"/>
    <p:sldLayoutId id="2147486095" r:id="rId13"/>
    <p:sldLayoutId id="2147486096" r:id="rId14"/>
    <p:sldLayoutId id="2147486097" r:id="rId15"/>
    <p:sldLayoutId id="2147486098" r:id="rId16"/>
    <p:sldLayoutId id="2147486099" r:id="rId17"/>
    <p:sldLayoutId id="2147486100" r:id="rId18"/>
    <p:sldLayoutId id="2147486101" r:id="rId19"/>
    <p:sldLayoutId id="2147486102" r:id="rId20"/>
    <p:sldLayoutId id="2147486103" r:id="rId21"/>
    <p:sldLayoutId id="2147486104" r:id="rId22"/>
    <p:sldLayoutId id="2147486105" r:id="rId23"/>
    <p:sldLayoutId id="2147486106" r:id="rId24"/>
    <p:sldLayoutId id="2147486107" r:id="rId25"/>
    <p:sldLayoutId id="2147486108" r:id="rId26"/>
    <p:sldLayoutId id="2147486109" r:id="rId27"/>
    <p:sldLayoutId id="2147486110" r:id="rId28"/>
    <p:sldLayoutId id="2147486111" r:id="rId29"/>
    <p:sldLayoutId id="2147486112" r:id="rId30"/>
    <p:sldLayoutId id="2147486113" r:id="rId31"/>
    <p:sldLayoutId id="2147486114" r:id="rId32"/>
    <p:sldLayoutId id="2147486115" r:id="rId33"/>
    <p:sldLayoutId id="2147486116" r:id="rId34"/>
    <p:sldLayoutId id="2147486117" r:id="rId35"/>
    <p:sldLayoutId id="2147486118" r:id="rId36"/>
    <p:sldLayoutId id="2147486119" r:id="rId37"/>
    <p:sldLayoutId id="2147486120" r:id="rId38"/>
    <p:sldLayoutId id="2147486121" r:id="rId39"/>
    <p:sldLayoutId id="2147486122" r:id="rId40"/>
    <p:sldLayoutId id="2147486123" r:id="rId41"/>
    <p:sldLayoutId id="2147486124" r:id="rId42"/>
    <p:sldLayoutId id="2147486125" r:id="rId43"/>
    <p:sldLayoutId id="2147486126" r:id="rId44"/>
    <p:sldLayoutId id="2147486127" r:id="rId45"/>
    <p:sldLayoutId id="2147486128" r:id="rId46"/>
    <p:sldLayoutId id="2147486129" r:id="rId47"/>
    <p:sldLayoutId id="2147486130" r:id="rId4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1362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133" r:id="rId1"/>
    <p:sldLayoutId id="2147486134" r:id="rId2"/>
    <p:sldLayoutId id="2147486135" r:id="rId3"/>
    <p:sldLayoutId id="2147486136" r:id="rId4"/>
    <p:sldLayoutId id="2147486137" r:id="rId5"/>
    <p:sldLayoutId id="2147486138" r:id="rId6"/>
    <p:sldLayoutId id="2147486139" r:id="rId7"/>
    <p:sldLayoutId id="2147486140" r:id="rId8"/>
    <p:sldLayoutId id="2147486141" r:id="rId9"/>
    <p:sldLayoutId id="2147486142" r:id="rId10"/>
    <p:sldLayoutId id="2147486143" r:id="rId11"/>
    <p:sldLayoutId id="2147486144" r:id="rId12"/>
    <p:sldLayoutId id="2147486145" r:id="rId13"/>
    <p:sldLayoutId id="2147486146" r:id="rId14"/>
    <p:sldLayoutId id="2147486147" r:id="rId15"/>
    <p:sldLayoutId id="2147486148" r:id="rId16"/>
    <p:sldLayoutId id="2147486149" r:id="rId17"/>
    <p:sldLayoutId id="2147486150" r:id="rId18"/>
    <p:sldLayoutId id="2147486151" r:id="rId19"/>
    <p:sldLayoutId id="2147486152" r:id="rId20"/>
    <p:sldLayoutId id="2147486153" r:id="rId21"/>
    <p:sldLayoutId id="2147486154" r:id="rId22"/>
    <p:sldLayoutId id="2147486155" r:id="rId23"/>
    <p:sldLayoutId id="2147486156" r:id="rId24"/>
    <p:sldLayoutId id="2147486157" r:id="rId25"/>
    <p:sldLayoutId id="2147486158" r:id="rId26"/>
    <p:sldLayoutId id="2147486159" r:id="rId27"/>
    <p:sldLayoutId id="2147486160" r:id="rId28"/>
    <p:sldLayoutId id="2147486161" r:id="rId29"/>
    <p:sldLayoutId id="2147486162" r:id="rId30"/>
    <p:sldLayoutId id="2147486163" r:id="rId31"/>
    <p:sldLayoutId id="2147486164" r:id="rId32"/>
    <p:sldLayoutId id="2147486165" r:id="rId33"/>
    <p:sldLayoutId id="2147486166" r:id="rId34"/>
    <p:sldLayoutId id="2147486167" r:id="rId35"/>
    <p:sldLayoutId id="2147486168" r:id="rId36"/>
    <p:sldLayoutId id="2147486169" r:id="rId37"/>
    <p:sldLayoutId id="2147486170" r:id="rId38"/>
    <p:sldLayoutId id="2147486171" r:id="rId39"/>
    <p:sldLayoutId id="2147486172" r:id="rId40"/>
    <p:sldLayoutId id="2147486173" r:id="rId41"/>
    <p:sldLayoutId id="2147486174" r:id="rId42"/>
    <p:sldLayoutId id="2147486175" r:id="rId43"/>
    <p:sldLayoutId id="2147486176" r:id="rId44"/>
    <p:sldLayoutId id="2147486177" r:id="rId45"/>
    <p:sldLayoutId id="2147486178" r:id="rId46"/>
    <p:sldLayoutId id="2147486179" r:id="rId47"/>
    <p:sldLayoutId id="2147486180" r:id="rId48"/>
    <p:sldLayoutId id="2147486181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9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8.xml"/><Relationship Id="rId6" Type="http://schemas.openxmlformats.org/officeDocument/2006/relationships/hyperlink" Target="https://luke.geek.nz/" TargetMode="External"/><Relationship Id="rId5" Type="http://schemas.openxmlformats.org/officeDocument/2006/relationships/hyperlink" Target="https://www.linkedin.com/in/ljmurray/" TargetMode="External"/><Relationship Id="rId4" Type="http://schemas.openxmlformats.org/officeDocument/2006/relationships/hyperlink" Target="https://x.com/lukemurraynz" TargetMode="External"/><Relationship Id="rId9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8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8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1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8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41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8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1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8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41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8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41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8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B0178C-AC12-5A1B-BA17-494E73293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929" y="0"/>
            <a:ext cx="842907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22F9CB-27C4-3B8C-9614-05DDF6D6E8EB}"/>
              </a:ext>
            </a:extLst>
          </p:cNvPr>
          <p:cNvSpPr/>
          <p:nvPr/>
        </p:nvSpPr>
        <p:spPr bwMode="auto">
          <a:xfrm>
            <a:off x="524788" y="0"/>
            <a:ext cx="5094953" cy="2571266"/>
          </a:xfrm>
          <a:prstGeom prst="rect">
            <a:avLst/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chemeClr val="bg1"/>
                </a:solidFill>
                <a:ea typeface="Segoe UI" pitchFamily="34" charset="0"/>
                <a:cs typeface="Segoe UI" pitchFamily="34" charset="0"/>
              </a:rPr>
              <a:t>A</a:t>
            </a:r>
            <a:endParaRPr lang="en-NZ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BEC8F-37ED-FC0E-A9DE-90942A0F499C}"/>
              </a:ext>
            </a:extLst>
          </p:cNvPr>
          <p:cNvSpPr txBox="1"/>
          <p:nvPr/>
        </p:nvSpPr>
        <p:spPr>
          <a:xfrm>
            <a:off x="-2131572" y="2127012"/>
            <a:ext cx="16011524" cy="33485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91019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Containers Secure</a:t>
            </a:r>
          </a:p>
          <a:p>
            <a:pPr marL="0" marR="0" lvl="0" indent="0" algn="ctr" defTabSz="491019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8000" dirty="0">
              <a:latin typeface="+mj-lt"/>
              <a:cs typeface="Segoe UI" pitchFamily="34" charset="0"/>
            </a:endParaRPr>
          </a:p>
          <a:p>
            <a:pPr marL="0" marR="0" lvl="0" indent="0" algn="ctr" defTabSz="491019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n-ea"/>
              <a:cs typeface="Segoe UI" pitchFamily="34" charset="0"/>
            </a:endParaRPr>
          </a:p>
          <a:p>
            <a:pPr marL="0" marR="0" lvl="0" indent="0" algn="ctr" defTabSz="491019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 Supply Chain (CSSC)</a:t>
            </a:r>
          </a:p>
          <a:p>
            <a:pPr marL="0" marR="0" lvl="0" indent="0" algn="ctr" defTabSz="491019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8000" dirty="0">
              <a:latin typeface="+mj-lt"/>
              <a:cs typeface="Segoe UI" pitchFamily="34" charset="0"/>
            </a:endParaRPr>
          </a:p>
          <a:p>
            <a:pPr marL="0" marR="0" lvl="0" indent="0" algn="ctr" defTabSz="491019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j-lt"/>
              <a:ea typeface="+mn-ea"/>
              <a:cs typeface="Segoe UI" pitchFamily="34" charset="0"/>
            </a:endParaRPr>
          </a:p>
          <a:p>
            <a:pPr marL="0" marR="0" lvl="0" indent="0" algn="ctr" defTabSz="491019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 Framework</a:t>
            </a:r>
          </a:p>
        </p:txBody>
      </p:sp>
    </p:spTree>
    <p:extLst>
      <p:ext uri="{BB962C8B-B14F-4D97-AF65-F5344CB8AC3E}">
        <p14:creationId xmlns:p14="http://schemas.microsoft.com/office/powerpoint/2010/main" val="446326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0225098-EEE6-61B5-8F6C-A365A2219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085" y="-1452276"/>
            <a:ext cx="12967018" cy="976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76716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1480B4-0F4E-C4E9-C40C-EB0FE2100CE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762929" y="0"/>
            <a:ext cx="842907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A45172-FEB2-37AF-0673-0530741231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1845735">
            <a:off x="-1545949" y="122849"/>
            <a:ext cx="7798855" cy="8068631"/>
          </a:xfrm>
          <a:prstGeom prst="rect">
            <a:avLst/>
          </a:prstGeom>
        </p:spPr>
      </p:pic>
      <p:sp>
        <p:nvSpPr>
          <p:cNvPr id="4" name="Rounded Rectangle 3_1">
            <a:extLst>
              <a:ext uri="{FF2B5EF4-FFF2-40B4-BE49-F238E27FC236}">
                <a16:creationId xmlns:a16="http://schemas.microsoft.com/office/drawing/2014/main" id="{FCEA1842-C101-B941-7704-DCA0463344BD}"/>
              </a:ext>
            </a:extLst>
          </p:cNvPr>
          <p:cNvSpPr/>
          <p:nvPr/>
        </p:nvSpPr>
        <p:spPr>
          <a:xfrm>
            <a:off x="478631" y="1761475"/>
            <a:ext cx="5969000" cy="3032449"/>
          </a:xfrm>
          <a:prstGeom prst="roundRect">
            <a:avLst>
              <a:gd name="adj" fmla="val 3632"/>
            </a:avLst>
          </a:prstGeom>
          <a:solidFill>
            <a:srgbClr val="FFFFFF"/>
          </a:solidFill>
          <a:ln w="10795" cap="flat" cmpd="sng" algn="ctr">
            <a:noFill/>
            <a:prstDash val="solid"/>
          </a:ln>
          <a:effectLst>
            <a:outerShdw blurRad="127000" dist="38100" dir="8100000" sx="101000" sy="101000" algn="tr" rotWithShape="0">
              <a:srgbClr val="CAC5B8">
                <a:alpha val="64000"/>
              </a:srgbClr>
            </a:outerShdw>
          </a:effectLst>
        </p:spPr>
        <p:txBody>
          <a:bodyPr lIns="274320" rtlCol="0" anchor="ctr"/>
          <a:lstStyle/>
          <a:p>
            <a:pPr marL="0" marR="0" lvl="0" indent="0" defTabSz="932742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Speaker: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Luke Murray</a:t>
            </a:r>
          </a:p>
          <a:p>
            <a:pPr marL="0" marR="0" lvl="0" indent="0" defTabSz="932742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Learn Expert and Microsoft Azure MVP, and Senior Consultant from Hamilton, New Zealand.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26256CE-8701-FE5E-5053-BF8A0D16D46B}"/>
              </a:ext>
            </a:extLst>
          </p:cNvPr>
          <p:cNvSpPr txBox="1">
            <a:spLocks/>
          </p:cNvSpPr>
          <p:nvPr/>
        </p:nvSpPr>
        <p:spPr>
          <a:xfrm>
            <a:off x="478632" y="5161772"/>
            <a:ext cx="5968999" cy="811179"/>
          </a:xfrm>
          <a:prstGeom prst="rect">
            <a:avLst/>
          </a:prstGeom>
        </p:spPr>
        <p:txBody>
          <a:bodyPr lIns="0" tIns="0" rIns="0" bIns="0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  <a:hlinkClick r:id="rId4"/>
              </a:rPr>
              <a:t>https://x.com/lukemurraynz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  <a:hlinkClick r:id="rId5"/>
              </a:rPr>
              <a:t>https://www.linkedin.com/in/ljmurray/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  <a:hlinkClick r:id="rId6"/>
              </a:rPr>
              <a:t>https://luke.geek.nz/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46BAED8-B21E-AFC9-D36A-C02C5F9843C7}"/>
              </a:ext>
            </a:extLst>
          </p:cNvPr>
          <p:cNvSpPr txBox="1">
            <a:spLocks/>
          </p:cNvSpPr>
          <p:nvPr/>
        </p:nvSpPr>
        <p:spPr>
          <a:xfrm>
            <a:off x="430043" y="532594"/>
            <a:ext cx="5748337" cy="369332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7598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41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7598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2400" b="0" i="0" u="none" strike="noStrike" kern="1200" cap="none" spc="-41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Hello!</a:t>
            </a:r>
            <a:endParaRPr kumimoji="0" lang="en-NZ" sz="2400" b="0" i="0" u="none" strike="noStrike" kern="1200" cap="none" spc="-41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1ACD081-6C3F-908A-529E-A6E87E433829}"/>
              </a:ext>
            </a:extLst>
          </p:cNvPr>
          <p:cNvSpPr txBox="1">
            <a:spLocks/>
          </p:cNvSpPr>
          <p:nvPr/>
        </p:nvSpPr>
        <p:spPr>
          <a:xfrm>
            <a:off x="430043" y="1085850"/>
            <a:ext cx="630237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Thank you for joining us today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4256C3-7A4E-381A-1D03-910C01544A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2247" y="1158363"/>
            <a:ext cx="4431121" cy="4541273"/>
          </a:xfrm>
          <a:prstGeom prst="ellipse">
            <a:avLst/>
          </a:prstGeom>
          <a:ln w="6350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B270FF-7122-15F8-DF00-BB66A1F8D445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478630" y="1751615"/>
            <a:ext cx="5969000" cy="3032449"/>
          </a:xfrm>
          <a:prstGeom prst="rect">
            <a:avLst/>
          </a:prstGeom>
        </p:spPr>
      </p:pic>
      <p:pic>
        <p:nvPicPr>
          <p:cNvPr id="23556" name="Picture 4" descr="Free High-Quality Datacom Logo for Creative Design">
            <a:extLst>
              <a:ext uri="{FF2B5EF4-FFF2-40B4-BE49-F238E27FC236}">
                <a16:creationId xmlns:a16="http://schemas.microsoft.com/office/drawing/2014/main" id="{07AA2958-E0D0-7C45-0A01-59A8B83E5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8467" y="5707455"/>
            <a:ext cx="2995063" cy="920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52294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1480B4-0F4E-C4E9-C40C-EB0FE2100CE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4009851" y="0"/>
            <a:ext cx="8429071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6793F1-B972-8EED-0FCF-8A3CBD9E5A71}"/>
              </a:ext>
            </a:extLst>
          </p:cNvPr>
          <p:cNvSpPr txBox="1"/>
          <p:nvPr/>
        </p:nvSpPr>
        <p:spPr>
          <a:xfrm>
            <a:off x="692150" y="1401106"/>
            <a:ext cx="10807700" cy="1661993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>
              <a:defRPr/>
            </a:pPr>
            <a:r>
              <a:rPr lang="en-US" sz="5400" dirty="0">
                <a:gradFill flip="none" rotWithShape="1">
                  <a:gsLst>
                    <a:gs pos="0">
                      <a:srgbClr val="D59ED7"/>
                    </a:gs>
                    <a:gs pos="68000">
                      <a:srgbClr val="8DC8E8"/>
                    </a:gs>
                  </a:gsLst>
                  <a:lin ang="10800000" scaled="1"/>
                  <a:tileRect/>
                </a:gradFill>
              </a:rPr>
              <a:t>Container Supply Chain (CSSC) Framework</a:t>
            </a:r>
          </a:p>
        </p:txBody>
      </p:sp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68E28C65-D4BD-4320-2D33-0548365C9B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0500194"/>
              </p:ext>
            </p:extLst>
          </p:nvPr>
        </p:nvGraphicFramePr>
        <p:xfrm>
          <a:off x="2160224" y="161938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525125A7-5852-D839-9408-244EFA38BD64}"/>
              </a:ext>
            </a:extLst>
          </p:cNvPr>
          <p:cNvGrpSpPr/>
          <p:nvPr/>
        </p:nvGrpSpPr>
        <p:grpSpPr>
          <a:xfrm>
            <a:off x="2160224" y="5238617"/>
            <a:ext cx="8128000" cy="363946"/>
            <a:chOff x="1726406" y="2340239"/>
            <a:chExt cx="1230312" cy="738187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93E1646-FA61-74B6-67D1-96AC153BA1E2}"/>
                </a:ext>
              </a:extLst>
            </p:cNvPr>
            <p:cNvSpPr/>
            <p:nvPr/>
          </p:nvSpPr>
          <p:spPr>
            <a:xfrm>
              <a:off x="1726406" y="2340239"/>
              <a:ext cx="1230312" cy="73818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Z"/>
            </a:p>
          </p:txBody>
        </p:sp>
        <p:sp>
          <p:nvSpPr>
            <p:cNvPr id="11" name="Rectangle: Rounded Corners 4">
              <a:extLst>
                <a:ext uri="{FF2B5EF4-FFF2-40B4-BE49-F238E27FC236}">
                  <a16:creationId xmlns:a16="http://schemas.microsoft.com/office/drawing/2014/main" id="{DBD9C781-2915-13C4-E874-8735F74922E0}"/>
                </a:ext>
              </a:extLst>
            </p:cNvPr>
            <p:cNvSpPr txBox="1"/>
            <p:nvPr/>
          </p:nvSpPr>
          <p:spPr>
            <a:xfrm>
              <a:off x="1748027" y="2361860"/>
              <a:ext cx="1187070" cy="6949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 dirty="0">
                  <a:solidFill>
                    <a:schemeClr val="bg1"/>
                  </a:solidFill>
                </a:rPr>
                <a:t>Observability</a:t>
              </a:r>
              <a:endParaRPr lang="en-NZ" sz="2300" kern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C9D19FD-92B2-4607-FDCE-62397D94962F}"/>
              </a:ext>
            </a:extLst>
          </p:cNvPr>
          <p:cNvGrpSpPr/>
          <p:nvPr/>
        </p:nvGrpSpPr>
        <p:grpSpPr>
          <a:xfrm>
            <a:off x="2160224" y="4802223"/>
            <a:ext cx="8128000" cy="363946"/>
            <a:chOff x="1726406" y="2340239"/>
            <a:chExt cx="1230312" cy="738187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B828E3E-59FD-648E-AAE0-88B1F6320578}"/>
                </a:ext>
              </a:extLst>
            </p:cNvPr>
            <p:cNvSpPr/>
            <p:nvPr/>
          </p:nvSpPr>
          <p:spPr>
            <a:xfrm>
              <a:off x="1726406" y="2340239"/>
              <a:ext cx="1230312" cy="73818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Z"/>
            </a:p>
          </p:txBody>
        </p:sp>
        <p:sp>
          <p:nvSpPr>
            <p:cNvPr id="15" name="Rectangle: Rounded Corners 4">
              <a:extLst>
                <a:ext uri="{FF2B5EF4-FFF2-40B4-BE49-F238E27FC236}">
                  <a16:creationId xmlns:a16="http://schemas.microsoft.com/office/drawing/2014/main" id="{B0554D1B-4BC2-9E26-C65F-007F8BFEB18D}"/>
                </a:ext>
              </a:extLst>
            </p:cNvPr>
            <p:cNvSpPr txBox="1"/>
            <p:nvPr/>
          </p:nvSpPr>
          <p:spPr>
            <a:xfrm>
              <a:off x="1748027" y="2361860"/>
              <a:ext cx="1187070" cy="6949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 dirty="0">
                  <a:solidFill>
                    <a:schemeClr val="bg1"/>
                  </a:solidFill>
                </a:rPr>
                <a:t>Authenticity &amp; Integrity</a:t>
              </a:r>
              <a:endParaRPr lang="en-NZ" sz="2300" kern="12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223764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1480B4-0F4E-C4E9-C40C-EB0FE2100CE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4009851" y="0"/>
            <a:ext cx="8429071" cy="6858000"/>
          </a:xfrm>
          <a:prstGeom prst="rect">
            <a:avLst/>
          </a:prstGeom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68E28C65-D4BD-4320-2D33-0548365C9B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2215610"/>
              </p:ext>
            </p:extLst>
          </p:nvPr>
        </p:nvGraphicFramePr>
        <p:xfrm>
          <a:off x="2160224" y="119980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4E1674CE-026E-FB53-DF9F-57955AB62FC9}"/>
              </a:ext>
            </a:extLst>
          </p:cNvPr>
          <p:cNvGrpSpPr/>
          <p:nvPr/>
        </p:nvGrpSpPr>
        <p:grpSpPr>
          <a:xfrm>
            <a:off x="2160224" y="4850689"/>
            <a:ext cx="8128000" cy="363946"/>
            <a:chOff x="1726406" y="2340239"/>
            <a:chExt cx="1230312" cy="73818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CD2C953-3206-B0F8-6875-719CEB63C3F4}"/>
                </a:ext>
              </a:extLst>
            </p:cNvPr>
            <p:cNvSpPr/>
            <p:nvPr/>
          </p:nvSpPr>
          <p:spPr>
            <a:xfrm>
              <a:off x="1726406" y="2340239"/>
              <a:ext cx="1230312" cy="73818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Z"/>
            </a:p>
          </p:txBody>
        </p:sp>
        <p:sp>
          <p:nvSpPr>
            <p:cNvPr id="7" name="Rectangle: Rounded Corners 4">
              <a:extLst>
                <a:ext uri="{FF2B5EF4-FFF2-40B4-BE49-F238E27FC236}">
                  <a16:creationId xmlns:a16="http://schemas.microsoft.com/office/drawing/2014/main" id="{06F3C4F0-2FE0-8107-7067-069512EDED7A}"/>
                </a:ext>
              </a:extLst>
            </p:cNvPr>
            <p:cNvSpPr txBox="1"/>
            <p:nvPr/>
          </p:nvSpPr>
          <p:spPr>
            <a:xfrm>
              <a:off x="1748027" y="2361860"/>
              <a:ext cx="1187070" cy="6949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 dirty="0">
                  <a:solidFill>
                    <a:schemeClr val="bg1"/>
                  </a:solidFill>
                </a:rPr>
                <a:t>Observability</a:t>
              </a:r>
              <a:endParaRPr lang="en-NZ" sz="2300" kern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880B57A-0972-17E0-D0C2-CD5440C5D6B0}"/>
              </a:ext>
            </a:extLst>
          </p:cNvPr>
          <p:cNvGrpSpPr/>
          <p:nvPr/>
        </p:nvGrpSpPr>
        <p:grpSpPr>
          <a:xfrm>
            <a:off x="2160224" y="4414295"/>
            <a:ext cx="8128000" cy="363946"/>
            <a:chOff x="1726406" y="2340239"/>
            <a:chExt cx="1230312" cy="73818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12A3A45-F2C8-2275-70A1-540D23D79B52}"/>
                </a:ext>
              </a:extLst>
            </p:cNvPr>
            <p:cNvSpPr/>
            <p:nvPr/>
          </p:nvSpPr>
          <p:spPr>
            <a:xfrm>
              <a:off x="1726406" y="2340239"/>
              <a:ext cx="1230312" cy="73818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Z"/>
            </a:p>
          </p:txBody>
        </p:sp>
        <p:sp>
          <p:nvSpPr>
            <p:cNvPr id="10" name="Rectangle: Rounded Corners 4">
              <a:extLst>
                <a:ext uri="{FF2B5EF4-FFF2-40B4-BE49-F238E27FC236}">
                  <a16:creationId xmlns:a16="http://schemas.microsoft.com/office/drawing/2014/main" id="{C9BCF95C-139D-6757-571C-74D3C582516F}"/>
                </a:ext>
              </a:extLst>
            </p:cNvPr>
            <p:cNvSpPr txBox="1"/>
            <p:nvPr/>
          </p:nvSpPr>
          <p:spPr>
            <a:xfrm>
              <a:off x="1748027" y="2361860"/>
              <a:ext cx="1187070" cy="6949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 dirty="0">
                  <a:solidFill>
                    <a:schemeClr val="bg1"/>
                  </a:solidFill>
                </a:rPr>
                <a:t>Authenticity &amp; Integrity</a:t>
              </a:r>
              <a:endParaRPr lang="en-NZ" sz="2300" kern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16793F1-B972-8EED-0FCF-8A3CBD9E5A71}"/>
              </a:ext>
            </a:extLst>
          </p:cNvPr>
          <p:cNvSpPr txBox="1"/>
          <p:nvPr/>
        </p:nvSpPr>
        <p:spPr>
          <a:xfrm>
            <a:off x="692150" y="1384052"/>
            <a:ext cx="10807700" cy="830997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>
              <a:defRPr/>
            </a:pPr>
            <a:r>
              <a:rPr lang="en-US" sz="5400" dirty="0">
                <a:gradFill flip="none" rotWithShape="1">
                  <a:gsLst>
                    <a:gs pos="0">
                      <a:srgbClr val="D59ED7"/>
                    </a:gs>
                    <a:gs pos="68000">
                      <a:srgbClr val="8DC8E8"/>
                    </a:gs>
                  </a:gsLst>
                  <a:lin ang="10800000" scaled="1"/>
                  <a:tileRect/>
                </a:gradFill>
              </a:rPr>
              <a:t>Acquire</a:t>
            </a:r>
          </a:p>
        </p:txBody>
      </p:sp>
    </p:spTree>
    <p:extLst>
      <p:ext uri="{BB962C8B-B14F-4D97-AF65-F5344CB8AC3E}">
        <p14:creationId xmlns:p14="http://schemas.microsoft.com/office/powerpoint/2010/main" val="12453071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1480B4-0F4E-C4E9-C40C-EB0FE2100CE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4009851" y="0"/>
            <a:ext cx="8429071" cy="6858000"/>
          </a:xfrm>
          <a:prstGeom prst="rect">
            <a:avLst/>
          </a:prstGeom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68E28C65-D4BD-4320-2D33-0548365C9B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1926214"/>
              </p:ext>
            </p:extLst>
          </p:nvPr>
        </p:nvGraphicFramePr>
        <p:xfrm>
          <a:off x="2160224" y="119980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4E1674CE-026E-FB53-DF9F-57955AB62FC9}"/>
              </a:ext>
            </a:extLst>
          </p:cNvPr>
          <p:cNvGrpSpPr/>
          <p:nvPr/>
        </p:nvGrpSpPr>
        <p:grpSpPr>
          <a:xfrm>
            <a:off x="2160224" y="4850689"/>
            <a:ext cx="8128000" cy="363946"/>
            <a:chOff x="1726406" y="2340239"/>
            <a:chExt cx="1230312" cy="73818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CD2C953-3206-B0F8-6875-719CEB63C3F4}"/>
                </a:ext>
              </a:extLst>
            </p:cNvPr>
            <p:cNvSpPr/>
            <p:nvPr/>
          </p:nvSpPr>
          <p:spPr>
            <a:xfrm>
              <a:off x="1726406" y="2340239"/>
              <a:ext cx="1230312" cy="73818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Z"/>
            </a:p>
          </p:txBody>
        </p:sp>
        <p:sp>
          <p:nvSpPr>
            <p:cNvPr id="7" name="Rectangle: Rounded Corners 4">
              <a:extLst>
                <a:ext uri="{FF2B5EF4-FFF2-40B4-BE49-F238E27FC236}">
                  <a16:creationId xmlns:a16="http://schemas.microsoft.com/office/drawing/2014/main" id="{06F3C4F0-2FE0-8107-7067-069512EDED7A}"/>
                </a:ext>
              </a:extLst>
            </p:cNvPr>
            <p:cNvSpPr txBox="1"/>
            <p:nvPr/>
          </p:nvSpPr>
          <p:spPr>
            <a:xfrm>
              <a:off x="1748027" y="2361860"/>
              <a:ext cx="1187070" cy="6949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 dirty="0">
                  <a:solidFill>
                    <a:schemeClr val="bg1"/>
                  </a:solidFill>
                </a:rPr>
                <a:t>Observability</a:t>
              </a:r>
              <a:endParaRPr lang="en-NZ" sz="2300" kern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880B57A-0972-17E0-D0C2-CD5440C5D6B0}"/>
              </a:ext>
            </a:extLst>
          </p:cNvPr>
          <p:cNvGrpSpPr/>
          <p:nvPr/>
        </p:nvGrpSpPr>
        <p:grpSpPr>
          <a:xfrm>
            <a:off x="2160224" y="4414295"/>
            <a:ext cx="8128000" cy="363946"/>
            <a:chOff x="1726406" y="2340239"/>
            <a:chExt cx="1230312" cy="73818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12A3A45-F2C8-2275-70A1-540D23D79B52}"/>
                </a:ext>
              </a:extLst>
            </p:cNvPr>
            <p:cNvSpPr/>
            <p:nvPr/>
          </p:nvSpPr>
          <p:spPr>
            <a:xfrm>
              <a:off x="1726406" y="2340239"/>
              <a:ext cx="1230312" cy="73818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Z"/>
            </a:p>
          </p:txBody>
        </p:sp>
        <p:sp>
          <p:nvSpPr>
            <p:cNvPr id="10" name="Rectangle: Rounded Corners 4">
              <a:extLst>
                <a:ext uri="{FF2B5EF4-FFF2-40B4-BE49-F238E27FC236}">
                  <a16:creationId xmlns:a16="http://schemas.microsoft.com/office/drawing/2014/main" id="{C9BCF95C-139D-6757-571C-74D3C582516F}"/>
                </a:ext>
              </a:extLst>
            </p:cNvPr>
            <p:cNvSpPr txBox="1"/>
            <p:nvPr/>
          </p:nvSpPr>
          <p:spPr>
            <a:xfrm>
              <a:off x="1748027" y="2361860"/>
              <a:ext cx="1187070" cy="6949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 dirty="0">
                  <a:solidFill>
                    <a:schemeClr val="bg1"/>
                  </a:solidFill>
                </a:rPr>
                <a:t>Authenticity &amp; Integrity</a:t>
              </a:r>
              <a:endParaRPr lang="en-NZ" sz="2300" kern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16793F1-B972-8EED-0FCF-8A3CBD9E5A71}"/>
              </a:ext>
            </a:extLst>
          </p:cNvPr>
          <p:cNvSpPr txBox="1"/>
          <p:nvPr/>
        </p:nvSpPr>
        <p:spPr>
          <a:xfrm>
            <a:off x="692150" y="1384052"/>
            <a:ext cx="10807700" cy="830997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>
              <a:defRPr/>
            </a:pPr>
            <a:r>
              <a:rPr lang="en-US" sz="5400" dirty="0">
                <a:gradFill flip="none" rotWithShape="1">
                  <a:gsLst>
                    <a:gs pos="0">
                      <a:srgbClr val="D59ED7"/>
                    </a:gs>
                    <a:gs pos="68000">
                      <a:srgbClr val="8DC8E8"/>
                    </a:gs>
                  </a:gsLst>
                  <a:lin ang="10800000" scaled="1"/>
                  <a:tileRect/>
                </a:gradFill>
              </a:rPr>
              <a:t>Catalog</a:t>
            </a:r>
          </a:p>
        </p:txBody>
      </p:sp>
    </p:spTree>
    <p:extLst>
      <p:ext uri="{BB962C8B-B14F-4D97-AF65-F5344CB8AC3E}">
        <p14:creationId xmlns:p14="http://schemas.microsoft.com/office/powerpoint/2010/main" val="246271044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1480B4-0F4E-C4E9-C40C-EB0FE2100CE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4009851" y="0"/>
            <a:ext cx="8429071" cy="6858000"/>
          </a:xfrm>
          <a:prstGeom prst="rect">
            <a:avLst/>
          </a:prstGeom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68E28C65-D4BD-4320-2D33-0548365C9B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3985338"/>
              </p:ext>
            </p:extLst>
          </p:nvPr>
        </p:nvGraphicFramePr>
        <p:xfrm>
          <a:off x="2160224" y="119980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4E1674CE-026E-FB53-DF9F-57955AB62FC9}"/>
              </a:ext>
            </a:extLst>
          </p:cNvPr>
          <p:cNvGrpSpPr/>
          <p:nvPr/>
        </p:nvGrpSpPr>
        <p:grpSpPr>
          <a:xfrm>
            <a:off x="2160224" y="4850689"/>
            <a:ext cx="8128000" cy="363946"/>
            <a:chOff x="1726406" y="2340239"/>
            <a:chExt cx="1230312" cy="73818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CD2C953-3206-B0F8-6875-719CEB63C3F4}"/>
                </a:ext>
              </a:extLst>
            </p:cNvPr>
            <p:cNvSpPr/>
            <p:nvPr/>
          </p:nvSpPr>
          <p:spPr>
            <a:xfrm>
              <a:off x="1726406" y="2340239"/>
              <a:ext cx="1230312" cy="73818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Z"/>
            </a:p>
          </p:txBody>
        </p:sp>
        <p:sp>
          <p:nvSpPr>
            <p:cNvPr id="7" name="Rectangle: Rounded Corners 4">
              <a:extLst>
                <a:ext uri="{FF2B5EF4-FFF2-40B4-BE49-F238E27FC236}">
                  <a16:creationId xmlns:a16="http://schemas.microsoft.com/office/drawing/2014/main" id="{06F3C4F0-2FE0-8107-7067-069512EDED7A}"/>
                </a:ext>
              </a:extLst>
            </p:cNvPr>
            <p:cNvSpPr txBox="1"/>
            <p:nvPr/>
          </p:nvSpPr>
          <p:spPr>
            <a:xfrm>
              <a:off x="1748027" y="2361860"/>
              <a:ext cx="1187070" cy="6949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 dirty="0">
                  <a:solidFill>
                    <a:schemeClr val="bg1"/>
                  </a:solidFill>
                </a:rPr>
                <a:t>Observability</a:t>
              </a:r>
              <a:endParaRPr lang="en-NZ" sz="2300" kern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880B57A-0972-17E0-D0C2-CD5440C5D6B0}"/>
              </a:ext>
            </a:extLst>
          </p:cNvPr>
          <p:cNvGrpSpPr/>
          <p:nvPr/>
        </p:nvGrpSpPr>
        <p:grpSpPr>
          <a:xfrm>
            <a:off x="2160224" y="4414295"/>
            <a:ext cx="8128000" cy="363946"/>
            <a:chOff x="1726406" y="2340239"/>
            <a:chExt cx="1230312" cy="73818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12A3A45-F2C8-2275-70A1-540D23D79B52}"/>
                </a:ext>
              </a:extLst>
            </p:cNvPr>
            <p:cNvSpPr/>
            <p:nvPr/>
          </p:nvSpPr>
          <p:spPr>
            <a:xfrm>
              <a:off x="1726406" y="2340239"/>
              <a:ext cx="1230312" cy="73818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Z"/>
            </a:p>
          </p:txBody>
        </p:sp>
        <p:sp>
          <p:nvSpPr>
            <p:cNvPr id="10" name="Rectangle: Rounded Corners 4">
              <a:extLst>
                <a:ext uri="{FF2B5EF4-FFF2-40B4-BE49-F238E27FC236}">
                  <a16:creationId xmlns:a16="http://schemas.microsoft.com/office/drawing/2014/main" id="{C9BCF95C-139D-6757-571C-74D3C582516F}"/>
                </a:ext>
              </a:extLst>
            </p:cNvPr>
            <p:cNvSpPr txBox="1"/>
            <p:nvPr/>
          </p:nvSpPr>
          <p:spPr>
            <a:xfrm>
              <a:off x="1748027" y="2361860"/>
              <a:ext cx="1187070" cy="6949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 dirty="0">
                  <a:solidFill>
                    <a:schemeClr val="bg1"/>
                  </a:solidFill>
                </a:rPr>
                <a:t>Authenticity &amp; Integrity</a:t>
              </a:r>
              <a:endParaRPr lang="en-NZ" sz="2300" kern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16793F1-B972-8EED-0FCF-8A3CBD9E5A71}"/>
              </a:ext>
            </a:extLst>
          </p:cNvPr>
          <p:cNvSpPr txBox="1"/>
          <p:nvPr/>
        </p:nvSpPr>
        <p:spPr>
          <a:xfrm>
            <a:off x="692150" y="1384052"/>
            <a:ext cx="10807700" cy="830997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>
              <a:defRPr/>
            </a:pPr>
            <a:r>
              <a:rPr lang="en-US" sz="5400" dirty="0">
                <a:gradFill flip="none" rotWithShape="1">
                  <a:gsLst>
                    <a:gs pos="0">
                      <a:srgbClr val="D59ED7"/>
                    </a:gs>
                    <a:gs pos="68000">
                      <a:srgbClr val="8DC8E8"/>
                    </a:gs>
                  </a:gsLst>
                  <a:lin ang="10800000" scaled="1"/>
                  <a:tileRect/>
                </a:gradFill>
              </a:rPr>
              <a:t>Build</a:t>
            </a:r>
          </a:p>
        </p:txBody>
      </p:sp>
    </p:spTree>
    <p:extLst>
      <p:ext uri="{BB962C8B-B14F-4D97-AF65-F5344CB8AC3E}">
        <p14:creationId xmlns:p14="http://schemas.microsoft.com/office/powerpoint/2010/main" val="113084544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1480B4-0F4E-C4E9-C40C-EB0FE2100CE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4009851" y="0"/>
            <a:ext cx="8429071" cy="6858000"/>
          </a:xfrm>
          <a:prstGeom prst="rect">
            <a:avLst/>
          </a:prstGeom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68E28C65-D4BD-4320-2D33-0548365C9B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3449716"/>
              </p:ext>
            </p:extLst>
          </p:nvPr>
        </p:nvGraphicFramePr>
        <p:xfrm>
          <a:off x="2160224" y="119980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4E1674CE-026E-FB53-DF9F-57955AB62FC9}"/>
              </a:ext>
            </a:extLst>
          </p:cNvPr>
          <p:cNvGrpSpPr/>
          <p:nvPr/>
        </p:nvGrpSpPr>
        <p:grpSpPr>
          <a:xfrm>
            <a:off x="2160224" y="4850689"/>
            <a:ext cx="8128000" cy="363946"/>
            <a:chOff x="1726406" y="2340239"/>
            <a:chExt cx="1230312" cy="73818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CD2C953-3206-B0F8-6875-719CEB63C3F4}"/>
                </a:ext>
              </a:extLst>
            </p:cNvPr>
            <p:cNvSpPr/>
            <p:nvPr/>
          </p:nvSpPr>
          <p:spPr>
            <a:xfrm>
              <a:off x="1726406" y="2340239"/>
              <a:ext cx="1230312" cy="73818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Z"/>
            </a:p>
          </p:txBody>
        </p:sp>
        <p:sp>
          <p:nvSpPr>
            <p:cNvPr id="7" name="Rectangle: Rounded Corners 4">
              <a:extLst>
                <a:ext uri="{FF2B5EF4-FFF2-40B4-BE49-F238E27FC236}">
                  <a16:creationId xmlns:a16="http://schemas.microsoft.com/office/drawing/2014/main" id="{06F3C4F0-2FE0-8107-7067-069512EDED7A}"/>
                </a:ext>
              </a:extLst>
            </p:cNvPr>
            <p:cNvSpPr txBox="1"/>
            <p:nvPr/>
          </p:nvSpPr>
          <p:spPr>
            <a:xfrm>
              <a:off x="1748027" y="2361860"/>
              <a:ext cx="1187070" cy="6949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 dirty="0">
                  <a:solidFill>
                    <a:schemeClr val="bg1"/>
                  </a:solidFill>
                </a:rPr>
                <a:t>Observability</a:t>
              </a:r>
              <a:endParaRPr lang="en-NZ" sz="2300" kern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880B57A-0972-17E0-D0C2-CD5440C5D6B0}"/>
              </a:ext>
            </a:extLst>
          </p:cNvPr>
          <p:cNvGrpSpPr/>
          <p:nvPr/>
        </p:nvGrpSpPr>
        <p:grpSpPr>
          <a:xfrm>
            <a:off x="2160224" y="4414295"/>
            <a:ext cx="8128000" cy="363946"/>
            <a:chOff x="1726406" y="2340239"/>
            <a:chExt cx="1230312" cy="73818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12A3A45-F2C8-2275-70A1-540D23D79B52}"/>
                </a:ext>
              </a:extLst>
            </p:cNvPr>
            <p:cNvSpPr/>
            <p:nvPr/>
          </p:nvSpPr>
          <p:spPr>
            <a:xfrm>
              <a:off x="1726406" y="2340239"/>
              <a:ext cx="1230312" cy="73818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Z"/>
            </a:p>
          </p:txBody>
        </p:sp>
        <p:sp>
          <p:nvSpPr>
            <p:cNvPr id="10" name="Rectangle: Rounded Corners 4">
              <a:extLst>
                <a:ext uri="{FF2B5EF4-FFF2-40B4-BE49-F238E27FC236}">
                  <a16:creationId xmlns:a16="http://schemas.microsoft.com/office/drawing/2014/main" id="{C9BCF95C-139D-6757-571C-74D3C582516F}"/>
                </a:ext>
              </a:extLst>
            </p:cNvPr>
            <p:cNvSpPr txBox="1"/>
            <p:nvPr/>
          </p:nvSpPr>
          <p:spPr>
            <a:xfrm>
              <a:off x="1748027" y="2361860"/>
              <a:ext cx="1187070" cy="6949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 dirty="0">
                  <a:solidFill>
                    <a:schemeClr val="bg1"/>
                  </a:solidFill>
                </a:rPr>
                <a:t>Authenticity &amp; Integrity</a:t>
              </a:r>
              <a:endParaRPr lang="en-NZ" sz="2300" kern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16793F1-B972-8EED-0FCF-8A3CBD9E5A71}"/>
              </a:ext>
            </a:extLst>
          </p:cNvPr>
          <p:cNvSpPr txBox="1"/>
          <p:nvPr/>
        </p:nvSpPr>
        <p:spPr>
          <a:xfrm>
            <a:off x="692150" y="1384052"/>
            <a:ext cx="10807700" cy="830997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>
              <a:defRPr/>
            </a:pPr>
            <a:r>
              <a:rPr lang="en-US" sz="5400" dirty="0">
                <a:gradFill flip="none" rotWithShape="1">
                  <a:gsLst>
                    <a:gs pos="0">
                      <a:srgbClr val="D59ED7"/>
                    </a:gs>
                    <a:gs pos="68000">
                      <a:srgbClr val="8DC8E8"/>
                    </a:gs>
                  </a:gsLst>
                  <a:lin ang="10800000" scaled="1"/>
                  <a:tileRect/>
                </a:gradFill>
              </a:rPr>
              <a:t>Deploy</a:t>
            </a:r>
          </a:p>
        </p:txBody>
      </p:sp>
    </p:spTree>
    <p:extLst>
      <p:ext uri="{BB962C8B-B14F-4D97-AF65-F5344CB8AC3E}">
        <p14:creationId xmlns:p14="http://schemas.microsoft.com/office/powerpoint/2010/main" val="558419713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1480B4-0F4E-C4E9-C40C-EB0FE2100CE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4009851" y="0"/>
            <a:ext cx="8429071" cy="6858000"/>
          </a:xfrm>
          <a:prstGeom prst="rect">
            <a:avLst/>
          </a:prstGeom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68E28C65-D4BD-4320-2D33-0548365C9B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5801077"/>
              </p:ext>
            </p:extLst>
          </p:nvPr>
        </p:nvGraphicFramePr>
        <p:xfrm>
          <a:off x="2160224" y="119980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4E1674CE-026E-FB53-DF9F-57955AB62FC9}"/>
              </a:ext>
            </a:extLst>
          </p:cNvPr>
          <p:cNvGrpSpPr/>
          <p:nvPr/>
        </p:nvGrpSpPr>
        <p:grpSpPr>
          <a:xfrm>
            <a:off x="2160224" y="4850689"/>
            <a:ext cx="8128000" cy="363946"/>
            <a:chOff x="1726406" y="2340239"/>
            <a:chExt cx="1230312" cy="73818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BCD2C953-3206-B0F8-6875-719CEB63C3F4}"/>
                </a:ext>
              </a:extLst>
            </p:cNvPr>
            <p:cNvSpPr/>
            <p:nvPr/>
          </p:nvSpPr>
          <p:spPr>
            <a:xfrm>
              <a:off x="1726406" y="2340239"/>
              <a:ext cx="1230312" cy="73818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Z"/>
            </a:p>
          </p:txBody>
        </p:sp>
        <p:sp>
          <p:nvSpPr>
            <p:cNvPr id="7" name="Rectangle: Rounded Corners 4">
              <a:extLst>
                <a:ext uri="{FF2B5EF4-FFF2-40B4-BE49-F238E27FC236}">
                  <a16:creationId xmlns:a16="http://schemas.microsoft.com/office/drawing/2014/main" id="{06F3C4F0-2FE0-8107-7067-069512EDED7A}"/>
                </a:ext>
              </a:extLst>
            </p:cNvPr>
            <p:cNvSpPr txBox="1"/>
            <p:nvPr/>
          </p:nvSpPr>
          <p:spPr>
            <a:xfrm>
              <a:off x="1748027" y="2361860"/>
              <a:ext cx="1187070" cy="6949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 dirty="0">
                  <a:solidFill>
                    <a:schemeClr val="bg1"/>
                  </a:solidFill>
                </a:rPr>
                <a:t>Observability</a:t>
              </a:r>
              <a:endParaRPr lang="en-NZ" sz="2300" kern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A880B57A-0972-17E0-D0C2-CD5440C5D6B0}"/>
              </a:ext>
            </a:extLst>
          </p:cNvPr>
          <p:cNvGrpSpPr/>
          <p:nvPr/>
        </p:nvGrpSpPr>
        <p:grpSpPr>
          <a:xfrm>
            <a:off x="2160224" y="4414295"/>
            <a:ext cx="8128000" cy="363946"/>
            <a:chOff x="1726406" y="2340239"/>
            <a:chExt cx="1230312" cy="73818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12A3A45-F2C8-2275-70A1-540D23D79B52}"/>
                </a:ext>
              </a:extLst>
            </p:cNvPr>
            <p:cNvSpPr/>
            <p:nvPr/>
          </p:nvSpPr>
          <p:spPr>
            <a:xfrm>
              <a:off x="1726406" y="2340239"/>
              <a:ext cx="1230312" cy="738187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NZ"/>
            </a:p>
          </p:txBody>
        </p:sp>
        <p:sp>
          <p:nvSpPr>
            <p:cNvPr id="10" name="Rectangle: Rounded Corners 4">
              <a:extLst>
                <a:ext uri="{FF2B5EF4-FFF2-40B4-BE49-F238E27FC236}">
                  <a16:creationId xmlns:a16="http://schemas.microsoft.com/office/drawing/2014/main" id="{C9BCF95C-139D-6757-571C-74D3C582516F}"/>
                </a:ext>
              </a:extLst>
            </p:cNvPr>
            <p:cNvSpPr txBox="1"/>
            <p:nvPr/>
          </p:nvSpPr>
          <p:spPr>
            <a:xfrm>
              <a:off x="1748027" y="2361860"/>
              <a:ext cx="1187070" cy="69494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7630" tIns="87630" rIns="87630" bIns="87630" numCol="1" spcCol="1270" anchor="ctr" anchorCtr="0">
              <a:noAutofit/>
            </a:bodyPr>
            <a:lstStyle/>
            <a:p>
              <a:pPr marL="0" lvl="0" indent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300" kern="1200" dirty="0">
                  <a:solidFill>
                    <a:schemeClr val="bg1"/>
                  </a:solidFill>
                </a:rPr>
                <a:t>Authenticity &amp; Integrity</a:t>
              </a:r>
              <a:endParaRPr lang="en-NZ" sz="2300" kern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16793F1-B972-8EED-0FCF-8A3CBD9E5A71}"/>
              </a:ext>
            </a:extLst>
          </p:cNvPr>
          <p:cNvSpPr txBox="1"/>
          <p:nvPr/>
        </p:nvSpPr>
        <p:spPr>
          <a:xfrm>
            <a:off x="692150" y="1384052"/>
            <a:ext cx="10807700" cy="830997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>
              <a:defRPr/>
            </a:pPr>
            <a:r>
              <a:rPr lang="en-US" sz="5400" dirty="0">
                <a:gradFill flip="none" rotWithShape="1">
                  <a:gsLst>
                    <a:gs pos="0">
                      <a:srgbClr val="D59ED7"/>
                    </a:gs>
                    <a:gs pos="68000">
                      <a:srgbClr val="8DC8E8"/>
                    </a:gs>
                  </a:gsLst>
                  <a:lin ang="10800000" scaled="1"/>
                  <a:tileRect/>
                </a:gradFill>
              </a:rPr>
              <a:t>Run</a:t>
            </a:r>
          </a:p>
        </p:txBody>
      </p:sp>
    </p:spTree>
    <p:extLst>
      <p:ext uri="{BB962C8B-B14F-4D97-AF65-F5344CB8AC3E}">
        <p14:creationId xmlns:p14="http://schemas.microsoft.com/office/powerpoint/2010/main" val="197157560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1480B4-0F4E-C4E9-C40C-EB0FE2100CE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4009851" y="0"/>
            <a:ext cx="8429071" cy="6858000"/>
          </a:xfrm>
          <a:prstGeom prst="rect">
            <a:avLst/>
          </a:prstGeom>
        </p:spPr>
      </p:pic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68E28C65-D4BD-4320-2D33-0548365C9B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1172165"/>
              </p:ext>
            </p:extLst>
          </p:nvPr>
        </p:nvGraphicFramePr>
        <p:xfrm>
          <a:off x="2160224" y="119980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16793F1-B972-8EED-0FCF-8A3CBD9E5A71}"/>
              </a:ext>
            </a:extLst>
          </p:cNvPr>
          <p:cNvSpPr txBox="1"/>
          <p:nvPr/>
        </p:nvSpPr>
        <p:spPr>
          <a:xfrm>
            <a:off x="692150" y="1384052"/>
            <a:ext cx="10807700" cy="830997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>
              <a:defRPr/>
            </a:pPr>
            <a:r>
              <a:rPr lang="en-US" sz="5400" dirty="0">
                <a:gradFill flip="none" rotWithShape="1">
                  <a:gsLst>
                    <a:gs pos="0">
                      <a:srgbClr val="D59ED7"/>
                    </a:gs>
                    <a:gs pos="68000">
                      <a:srgbClr val="8DC8E8"/>
                    </a:gs>
                  </a:gsLst>
                  <a:lin ang="10800000" scaled="1"/>
                  <a:tileRect/>
                </a:gradFill>
              </a:rPr>
              <a:t>Azure </a:t>
            </a:r>
            <a:r>
              <a:rPr lang="en-US" sz="5400">
                <a:gradFill flip="none" rotWithShape="1">
                  <a:gsLst>
                    <a:gs pos="0">
                      <a:srgbClr val="D59ED7"/>
                    </a:gs>
                    <a:gs pos="68000">
                      <a:srgbClr val="8DC8E8"/>
                    </a:gs>
                  </a:gsLst>
                  <a:lin ang="10800000" scaled="1"/>
                  <a:tileRect/>
                </a:gradFill>
              </a:rPr>
              <a:t>Container Registries</a:t>
            </a:r>
            <a:endParaRPr lang="en-US" sz="5400" dirty="0">
              <a:gradFill flip="none" rotWithShape="1">
                <a:gsLst>
                  <a:gs pos="0">
                    <a:srgbClr val="D59ED7"/>
                  </a:gs>
                  <a:gs pos="68000">
                    <a:srgbClr val="8DC8E8"/>
                  </a:gs>
                </a:gsLst>
                <a:lin ang="10800000" scaled="1"/>
                <a:tileRect/>
              </a:gra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1B1509C-2CAF-3C1D-DF5C-66C4A2961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4618" y="4138070"/>
            <a:ext cx="1923358" cy="10097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9ECF137-3A79-D1BC-55DF-CBE47AB96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690" y="4138069"/>
            <a:ext cx="1923358" cy="10097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AABCA6-EF91-D7CC-4D80-B86036ACB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4866" y="4138069"/>
            <a:ext cx="1923358" cy="100976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624603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Build 16:9 Template Light">
  <a:themeElements>
    <a:clrScheme name="Custom 172">
      <a:dk1>
        <a:srgbClr val="000000"/>
      </a:dk1>
      <a:lt1>
        <a:srgbClr val="FFFFFF"/>
      </a:lt1>
      <a:dk2>
        <a:srgbClr val="463668"/>
      </a:dk2>
      <a:lt2>
        <a:srgbClr val="E8E6DF"/>
      </a:lt2>
      <a:accent1>
        <a:srgbClr val="463668"/>
      </a:accent1>
      <a:accent2>
        <a:srgbClr val="8DE971"/>
      </a:accent2>
      <a:accent3>
        <a:srgbClr val="0078D4"/>
      </a:accent3>
      <a:accent4>
        <a:srgbClr val="8C8279"/>
      </a:accent4>
      <a:accent5>
        <a:srgbClr val="C03BC4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16-9 Event-template 3  -  Read-Only" id="{B4AC4095-FF8E-45FB-88C7-C680A701071C}" vid="{A88AD803-6CA0-4CC4-9130-F199493ABB4E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2.xml><?xml version="1.0" encoding="utf-8"?>
<a:theme xmlns:a="http://schemas.openxmlformats.org/drawingml/2006/main" name="Microsoft Build 16:9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16-9 Event-template 3  -  Read-Only" id="{B4AC4095-FF8E-45FB-88C7-C680A701071C}" vid="{591FDF32-8A62-4382-A506-F227B17CA4F1}"/>
    </a:ext>
  </a:extLst>
</a:theme>
</file>

<file path=ppt/theme/theme3.xml><?xml version="1.0" encoding="utf-8"?>
<a:theme xmlns:a="http://schemas.openxmlformats.org/drawingml/2006/main" name="Microsoft Build Center Screen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CENTER SCREEN Event-template_v02.potx" id="{55D07950-C8CC-4D03-BD33-87B9F1EDA1A9}" vid="{F66F1AD6-A940-4A14-B334-5B5BB995270C}"/>
    </a:ext>
  </a:extLst>
</a:theme>
</file>

<file path=ppt/theme/theme4.xml><?xml version="1.0" encoding="utf-8"?>
<a:theme xmlns:a="http://schemas.openxmlformats.org/drawingml/2006/main" name="1_Microsoft Build Center Screen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6000" b="1" dirty="0" smtClean="0">
            <a:latin typeface="Segoe UI Variable Display Semibold" pitchFamily="2" charset="0"/>
          </a:defRPr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CENTER SCREEN Event-template_v02.potx" id="{55D07950-C8CC-4D03-BD33-87B9F1EDA1A9}" vid="{F66F1AD6-A940-4A14-B334-5B5BB995270C}"/>
    </a:ext>
  </a:extLst>
</a:theme>
</file>

<file path=ppt/theme/theme5.xml><?xml version="1.0" encoding="utf-8"?>
<a:theme xmlns:a="http://schemas.openxmlformats.org/drawingml/2006/main" name="1_Microsoft Build 16:9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16-9 Event-template.potx" id="{7CF624CF-D8C9-4094-B243-6C2C7FAB033B}" vid="{236D7F30-5601-4FA9-AD00-829EA96E5996}"/>
    </a:ext>
  </a:extLst>
</a:theme>
</file>

<file path=ppt/theme/theme6.xml><?xml version="1.0" encoding="utf-8"?>
<a:theme xmlns:a="http://schemas.openxmlformats.org/drawingml/2006/main" name="4_Microsoft Build Center Screen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CENTER SCREEN Event-template_v02.potx" id="{55D07950-C8CC-4D03-BD33-87B9F1EDA1A9}" vid="{F66F1AD6-A940-4A14-B334-5B5BB995270C}"/>
    </a:ext>
  </a:extLst>
</a:theme>
</file>

<file path=ppt/theme/theme7.xml><?xml version="1.0" encoding="utf-8"?>
<a:theme xmlns:a="http://schemas.openxmlformats.org/drawingml/2006/main" name="4_Microsoft Build 16:9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16-9 Event-template.potx" id="{7CF624CF-D8C9-4094-B243-6C2C7FAB033B}" vid="{236D7F30-5601-4FA9-AD00-829EA96E5996}"/>
    </a:ext>
  </a:extLst>
</a:theme>
</file>

<file path=ppt/theme/theme8.xml><?xml version="1.0" encoding="utf-8"?>
<a:theme xmlns:a="http://schemas.openxmlformats.org/drawingml/2006/main" name="1_Microsoft Build 16:9 Template Light">
  <a:themeElements>
    <a:clrScheme name="Custom 172">
      <a:dk1>
        <a:srgbClr val="000000"/>
      </a:dk1>
      <a:lt1>
        <a:srgbClr val="FFFFFF"/>
      </a:lt1>
      <a:dk2>
        <a:srgbClr val="463668"/>
      </a:dk2>
      <a:lt2>
        <a:srgbClr val="E8E6DF"/>
      </a:lt2>
      <a:accent1>
        <a:srgbClr val="463668"/>
      </a:accent1>
      <a:accent2>
        <a:srgbClr val="8DE971"/>
      </a:accent2>
      <a:accent3>
        <a:srgbClr val="0078D4"/>
      </a:accent3>
      <a:accent4>
        <a:srgbClr val="8C8279"/>
      </a:accent4>
      <a:accent5>
        <a:srgbClr val="C03BC4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16-9 Event-template.potx" id="{DD4DF7E7-CF06-4606-9D94-77503CAD1AAF}" vid="{802BBBA8-B5BD-4061-90A1-57838FABE34F}"/>
    </a:ext>
  </a:extLst>
</a:theme>
</file>

<file path=ppt/theme/theme9.xml><?xml version="1.0" encoding="utf-8"?>
<a:theme xmlns:a="http://schemas.openxmlformats.org/drawingml/2006/main" name="2_Microsoft Build 16:9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16-9 Event-template.potx" id="{7CF624CF-D8C9-4094-B243-6C2C7FAB033B}" vid="{236D7F30-5601-4FA9-AD00-829EA96E5996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400</Words>
  <Application>Microsoft Office PowerPoint</Application>
  <PresentationFormat>Widescreen</PresentationFormat>
  <Paragraphs>94</Paragraphs>
  <Slides>10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10</vt:i4>
      </vt:variant>
    </vt:vector>
  </HeadingPairs>
  <TitlesOfParts>
    <vt:vector size="30" baseType="lpstr">
      <vt:lpstr>Arial</vt:lpstr>
      <vt:lpstr>Calibri</vt:lpstr>
      <vt:lpstr>Consolas</vt:lpstr>
      <vt:lpstr>Courier New</vt:lpstr>
      <vt:lpstr>Segoe Sans Display Semibold</vt:lpstr>
      <vt:lpstr>Segoe UI</vt:lpstr>
      <vt:lpstr>Segoe UI Semibold</vt:lpstr>
      <vt:lpstr>Segoe UI Semilight</vt:lpstr>
      <vt:lpstr>Segoe UI Variable Display Semibold</vt:lpstr>
      <vt:lpstr>Segoe UI Variable Display Semilight</vt:lpstr>
      <vt:lpstr>Wingdings</vt:lpstr>
      <vt:lpstr>Microsoft Build 16:9 Template Light</vt:lpstr>
      <vt:lpstr>Microsoft Build 16:9 Template Dark</vt:lpstr>
      <vt:lpstr>Microsoft Build Center Screen Template Dark</vt:lpstr>
      <vt:lpstr>1_Microsoft Build Center Screen Template Dark</vt:lpstr>
      <vt:lpstr>1_Microsoft Build 16:9 Template Dark</vt:lpstr>
      <vt:lpstr>4_Microsoft Build Center Screen Template Dark</vt:lpstr>
      <vt:lpstr>4_Microsoft Build 16:9 Template Dark</vt:lpstr>
      <vt:lpstr>1_Microsoft Build 16:9 Template Light</vt:lpstr>
      <vt:lpstr>2_Microsoft Build 16:9 Template Dark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2025-04-24T21:44:44Z</dcterms:created>
  <dcterms:modified xsi:type="dcterms:W3CDTF">2025-04-24T21:44:50Z</dcterms:modified>
</cp:coreProperties>
</file>